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13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GB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en-GB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38FF2-4EF9-4B3F-8C3D-2137B1C45715}" type="datetimeFigureOut">
              <a:rPr lang="en-GB" smtClean="0"/>
              <a:t>28/11/2013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2A1D-5490-4D6E-B354-19593644603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943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38FF2-4EF9-4B3F-8C3D-2137B1C45715}" type="datetimeFigureOut">
              <a:rPr lang="en-GB" smtClean="0"/>
              <a:t>28/11/2013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2A1D-5490-4D6E-B354-19593644603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916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38FF2-4EF9-4B3F-8C3D-2137B1C45715}" type="datetimeFigureOut">
              <a:rPr lang="en-GB" smtClean="0"/>
              <a:t>28/11/2013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2A1D-5490-4D6E-B354-19593644603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913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38FF2-4EF9-4B3F-8C3D-2137B1C45715}" type="datetimeFigureOut">
              <a:rPr lang="en-GB" smtClean="0"/>
              <a:t>28/11/2013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2A1D-5490-4D6E-B354-19593644603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126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38FF2-4EF9-4B3F-8C3D-2137B1C45715}" type="datetimeFigureOut">
              <a:rPr lang="en-GB" smtClean="0"/>
              <a:t>28/11/2013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2A1D-5490-4D6E-B354-19593644603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2319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38FF2-4EF9-4B3F-8C3D-2137B1C45715}" type="datetimeFigureOut">
              <a:rPr lang="en-GB" smtClean="0"/>
              <a:t>28/11/2013</a:t>
            </a:fld>
            <a:endParaRPr lang="en-GB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2A1D-5490-4D6E-B354-19593644603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626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38FF2-4EF9-4B3F-8C3D-2137B1C45715}" type="datetimeFigureOut">
              <a:rPr lang="en-GB" smtClean="0"/>
              <a:t>28/11/2013</a:t>
            </a:fld>
            <a:endParaRPr lang="en-GB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2A1D-5490-4D6E-B354-19593644603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510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38FF2-4EF9-4B3F-8C3D-2137B1C45715}" type="datetimeFigureOut">
              <a:rPr lang="en-GB" smtClean="0"/>
              <a:t>28/11/2013</a:t>
            </a:fld>
            <a:endParaRPr lang="en-GB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2A1D-5490-4D6E-B354-19593644603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8093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38FF2-4EF9-4B3F-8C3D-2137B1C45715}" type="datetimeFigureOut">
              <a:rPr lang="en-GB" smtClean="0"/>
              <a:t>28/11/2013</a:t>
            </a:fld>
            <a:endParaRPr lang="en-GB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2A1D-5490-4D6E-B354-19593644603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226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38FF2-4EF9-4B3F-8C3D-2137B1C45715}" type="datetimeFigureOut">
              <a:rPr lang="en-GB" smtClean="0"/>
              <a:t>28/11/2013</a:t>
            </a:fld>
            <a:endParaRPr lang="en-GB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2A1D-5490-4D6E-B354-19593644603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865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38FF2-4EF9-4B3F-8C3D-2137B1C45715}" type="datetimeFigureOut">
              <a:rPr lang="en-GB" smtClean="0"/>
              <a:t>28/11/2013</a:t>
            </a:fld>
            <a:endParaRPr lang="en-GB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52A1D-5490-4D6E-B354-19593644603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353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en-GB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GB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38FF2-4EF9-4B3F-8C3D-2137B1C45715}" type="datetimeFigureOut">
              <a:rPr lang="en-GB" smtClean="0"/>
              <a:t>28/11/2013</a:t>
            </a:fld>
            <a:endParaRPr lang="en-GB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52A1D-5490-4D6E-B354-19593644603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172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" t="3941" r="51698" b="2863"/>
          <a:stretch/>
        </p:blipFill>
        <p:spPr bwMode="auto">
          <a:xfrm>
            <a:off x="539552" y="764704"/>
            <a:ext cx="8318487" cy="5381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685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" t="4307" r="53741"/>
          <a:stretch/>
        </p:blipFill>
        <p:spPr bwMode="auto">
          <a:xfrm>
            <a:off x="338056" y="302420"/>
            <a:ext cx="8538090" cy="626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2026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" t="4215" r="51752"/>
          <a:stretch/>
        </p:blipFill>
        <p:spPr bwMode="auto">
          <a:xfrm>
            <a:off x="161134" y="530208"/>
            <a:ext cx="8816611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680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" t="4032" r="51861"/>
          <a:stretch/>
        </p:blipFill>
        <p:spPr bwMode="auto">
          <a:xfrm>
            <a:off x="118446" y="430490"/>
            <a:ext cx="8910344" cy="5954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031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" t="4032" r="51725"/>
          <a:stretch/>
        </p:blipFill>
        <p:spPr bwMode="auto">
          <a:xfrm>
            <a:off x="231164" y="481250"/>
            <a:ext cx="8723277" cy="581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07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" t="4124" r="51725"/>
          <a:stretch/>
        </p:blipFill>
        <p:spPr bwMode="auto">
          <a:xfrm>
            <a:off x="225197" y="413102"/>
            <a:ext cx="8628953" cy="573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8078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" t="3940" r="51752"/>
          <a:stretch/>
        </p:blipFill>
        <p:spPr bwMode="auto">
          <a:xfrm>
            <a:off x="251520" y="404538"/>
            <a:ext cx="8633591" cy="576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3805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" t="7790" r="51780"/>
          <a:stretch/>
        </p:blipFill>
        <p:spPr bwMode="auto">
          <a:xfrm>
            <a:off x="196101" y="531795"/>
            <a:ext cx="8766726" cy="561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00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t="4032" r="51752"/>
          <a:stretch/>
        </p:blipFill>
        <p:spPr bwMode="auto">
          <a:xfrm>
            <a:off x="175746" y="519461"/>
            <a:ext cx="8693194" cy="5791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181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" t="3940" r="51835"/>
          <a:stretch/>
        </p:blipFill>
        <p:spPr bwMode="auto">
          <a:xfrm>
            <a:off x="246203" y="476672"/>
            <a:ext cx="8629941" cy="576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129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" t="4032" r="51807"/>
          <a:stretch/>
        </p:blipFill>
        <p:spPr bwMode="auto">
          <a:xfrm>
            <a:off x="228082" y="539443"/>
            <a:ext cx="8672530" cy="5784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53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" t="4215" r="51698"/>
          <a:stretch/>
        </p:blipFill>
        <p:spPr bwMode="auto">
          <a:xfrm>
            <a:off x="450954" y="611647"/>
            <a:ext cx="8208912" cy="545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15001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" t="3940" r="51780"/>
          <a:stretch/>
        </p:blipFill>
        <p:spPr bwMode="auto">
          <a:xfrm>
            <a:off x="292052" y="574804"/>
            <a:ext cx="8577767" cy="57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8737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" t="3940" r="51725"/>
          <a:stretch/>
        </p:blipFill>
        <p:spPr bwMode="auto">
          <a:xfrm>
            <a:off x="401005" y="539444"/>
            <a:ext cx="8311137" cy="5545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4274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" t="4124" r="51780"/>
          <a:stretch/>
        </p:blipFill>
        <p:spPr bwMode="auto">
          <a:xfrm>
            <a:off x="356708" y="678330"/>
            <a:ext cx="8504886" cy="566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1303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t="3940" r="51726"/>
          <a:stretch/>
        </p:blipFill>
        <p:spPr bwMode="auto">
          <a:xfrm>
            <a:off x="328998" y="485208"/>
            <a:ext cx="8545595" cy="5705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3541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" t="3940" r="51725"/>
          <a:stretch/>
        </p:blipFill>
        <p:spPr bwMode="auto">
          <a:xfrm>
            <a:off x="296295" y="565269"/>
            <a:ext cx="8554381" cy="570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0321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" t="3940" r="51725"/>
          <a:stretch/>
        </p:blipFill>
        <p:spPr bwMode="auto">
          <a:xfrm>
            <a:off x="125977" y="386191"/>
            <a:ext cx="8884780" cy="592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49614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" t="4032" r="52064"/>
          <a:stretch/>
        </p:blipFill>
        <p:spPr bwMode="auto">
          <a:xfrm>
            <a:off x="310526" y="551420"/>
            <a:ext cx="8513872" cy="575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93861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" t="4021" r="51816"/>
          <a:stretch/>
        </p:blipFill>
        <p:spPr bwMode="auto">
          <a:xfrm>
            <a:off x="432594" y="452729"/>
            <a:ext cx="8385534" cy="5604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27874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" t="4215" r="51861"/>
          <a:stretch/>
        </p:blipFill>
        <p:spPr bwMode="auto">
          <a:xfrm>
            <a:off x="478129" y="572356"/>
            <a:ext cx="8272178" cy="5528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80489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 t="4215" r="51807"/>
          <a:stretch/>
        </p:blipFill>
        <p:spPr bwMode="auto">
          <a:xfrm>
            <a:off x="482251" y="530207"/>
            <a:ext cx="8280779" cy="552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7934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7765" r="58337" b="16084"/>
          <a:stretch/>
        </p:blipFill>
        <p:spPr bwMode="auto">
          <a:xfrm>
            <a:off x="425128" y="332656"/>
            <a:ext cx="8244408" cy="6183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49267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" t="3940" r="51835"/>
          <a:stretch/>
        </p:blipFill>
        <p:spPr bwMode="auto">
          <a:xfrm>
            <a:off x="467544" y="692695"/>
            <a:ext cx="8267257" cy="553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7994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t="4124" r="51835"/>
          <a:stretch/>
        </p:blipFill>
        <p:spPr bwMode="auto">
          <a:xfrm>
            <a:off x="486017" y="611451"/>
            <a:ext cx="8202724" cy="5469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4737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6781" r="51808"/>
          <a:stretch/>
        </p:blipFill>
        <p:spPr bwMode="auto">
          <a:xfrm>
            <a:off x="502606" y="692696"/>
            <a:ext cx="8203538" cy="532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6103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9" t="11150" r="59763" b="15734"/>
          <a:stretch/>
        </p:blipFill>
        <p:spPr bwMode="auto">
          <a:xfrm>
            <a:off x="659268" y="494243"/>
            <a:ext cx="7884367" cy="589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8517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5" t="6169" r="54232"/>
          <a:stretch/>
        </p:blipFill>
        <p:spPr bwMode="auto">
          <a:xfrm>
            <a:off x="0" y="0"/>
            <a:ext cx="9144000" cy="6883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9318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" t="4124" r="54283"/>
          <a:stretch/>
        </p:blipFill>
        <p:spPr bwMode="auto">
          <a:xfrm>
            <a:off x="-14179" y="-53401"/>
            <a:ext cx="9197228" cy="692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0857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4674" r="53887" b="-137"/>
          <a:stretch/>
        </p:blipFill>
        <p:spPr bwMode="auto">
          <a:xfrm>
            <a:off x="0" y="2487"/>
            <a:ext cx="9143999" cy="685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3" t="4124" r="54613"/>
          <a:stretch/>
        </p:blipFill>
        <p:spPr bwMode="auto">
          <a:xfrm>
            <a:off x="400959" y="317771"/>
            <a:ext cx="8336641" cy="626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0176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" t="4307" r="54669"/>
          <a:stretch/>
        </p:blipFill>
        <p:spPr bwMode="auto">
          <a:xfrm>
            <a:off x="307251" y="236525"/>
            <a:ext cx="8504239" cy="6378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2589911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0</Words>
  <Application>Microsoft Office PowerPoint</Application>
  <PresentationFormat>Skærmshow (4:3)</PresentationFormat>
  <Paragraphs>0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32</vt:i4>
      </vt:variant>
    </vt:vector>
  </HeadingPairs>
  <TitlesOfParts>
    <vt:vector size="33" baseType="lpstr">
      <vt:lpstr>Kontortema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Lone Glargaard</dc:creator>
  <cp:lastModifiedBy>Lone Glargaard</cp:lastModifiedBy>
  <cp:revision>36</cp:revision>
  <dcterms:created xsi:type="dcterms:W3CDTF">2013-11-28T08:00:45Z</dcterms:created>
  <dcterms:modified xsi:type="dcterms:W3CDTF">2013-11-28T09:40:40Z</dcterms:modified>
</cp:coreProperties>
</file>