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69" r:id="rId3"/>
    <p:sldId id="285" r:id="rId4"/>
    <p:sldId id="287" r:id="rId5"/>
    <p:sldId id="286" r:id="rId6"/>
    <p:sldId id="288" r:id="rId7"/>
    <p:sldId id="272" r:id="rId8"/>
    <p:sldId id="271" r:id="rId9"/>
    <p:sldId id="273" r:id="rId10"/>
    <p:sldId id="276" r:id="rId11"/>
    <p:sldId id="277" r:id="rId12"/>
    <p:sldId id="280" r:id="rId13"/>
    <p:sldId id="291" r:id="rId14"/>
    <p:sldId id="284" r:id="rId15"/>
    <p:sldId id="279" r:id="rId16"/>
    <p:sldId id="281" r:id="rId17"/>
  </p:sldIdLst>
  <p:sldSz cx="9144000" cy="6858000" type="screen4x3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5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8" autoAdjust="0"/>
    <p:restoredTop sz="94633" autoAdjust="0"/>
  </p:normalViewPr>
  <p:slideViewPr>
    <p:cSldViewPr snapToGrid="0" snapToObjects="1"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0049-3741-DD46-859A-BBC731983A23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E5C97-9220-3A43-B3B3-8915A6A1BB1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B8851-2079-44A7-9B67-0DD7752B8559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3912C-190A-493D-AA0A-B8571F879AA0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912C-190A-493D-AA0A-B8571F879AA0}" type="slidenum">
              <a:rPr lang="da-DK" smtClean="0"/>
              <a:pPr/>
              <a:t>6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912C-190A-493D-AA0A-B8571F879AA0}" type="slidenum">
              <a:rPr lang="da-DK" smtClean="0"/>
              <a:pPr/>
              <a:t>10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6A4C-C7F5-1E49-8847-D1F4CA92696C}" type="datetimeFigureOut">
              <a:rPr lang="da-DK" smtClean="0"/>
              <a:pPr/>
              <a:t>03-05-2015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DF253-5085-1040-BE2F-B9F5E255742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r.dk/Nyheder/Tema/2014/skolefravaer/Forsid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11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df"/><Relationship Id="rId4" Type="http://schemas.openxmlformats.org/officeDocument/2006/relationships/hyperlink" Target="mailto:kmun@dr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d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hyperlink" Target="http://www.dr.dk/Nyheder/Indland/2015/01/28/15531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.dk/Nyheder/Indland/2014/06/09/211409.htm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www.dr.dk/Nyheder/Politik/KV13/Artikler/Hele_landet/2013/11/142217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.dk/Nyheder/Penge/2013/12/27/151440.htm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hyperlink" Target="http://www.dr.dk/Nyheder/Indland/2014/11/27/144800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.dk/Nyheder/Indland/2014/03/05/170709.htm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hyperlink" Target="http://www.dr.dk/Nyheder/Politik/KV13/Artikler/Hele_landet/2013/11/06/200141.htm" TargetMode="Externa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.pd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skolefravaermac+mobile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59" y="177620"/>
            <a:ext cx="8716502" cy="66966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2546"/>
            <a:ext cx="8432957" cy="1143000"/>
          </a:xfrm>
        </p:spPr>
        <p:txBody>
          <a:bodyPr>
            <a:noAutofit/>
          </a:bodyPr>
          <a:lstStyle/>
          <a:p>
            <a:r>
              <a:rPr lang="da-DK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Skolefravær</a:t>
            </a:r>
            <a:endParaRPr lang="da-DK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 descr="aviser.png"/>
          <p:cNvPicPr>
            <a:picLocks noChangeAspect="1"/>
          </p:cNvPicPr>
          <p:nvPr/>
        </p:nvPicPr>
        <p:blipFill>
          <a:blip r:embed="rId5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-1306082"/>
            <a:ext cx="9144000" cy="1373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2546"/>
            <a:ext cx="8432957" cy="1143000"/>
          </a:xfrm>
        </p:spPr>
        <p:txBody>
          <a:bodyPr>
            <a:noAutofit/>
          </a:bodyPr>
          <a:lstStyle/>
          <a:p>
            <a:r>
              <a:rPr lang="da-DK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Stor forskel på top og bund</a:t>
            </a:r>
            <a:endParaRPr lang="da-DK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0" y="4401321"/>
            <a:ext cx="9149510" cy="194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Billede 7" descr="top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66887"/>
            <a:ext cx="4680084" cy="2634434"/>
          </a:xfrm>
          <a:prstGeom prst="rect">
            <a:avLst/>
          </a:prstGeom>
        </p:spPr>
      </p:pic>
      <p:pic>
        <p:nvPicPr>
          <p:cNvPr id="11" name="Billede 10" descr="bund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426" y="1766887"/>
            <a:ext cx="4680084" cy="263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2546"/>
            <a:ext cx="8432957" cy="1143000"/>
          </a:xfrm>
        </p:spPr>
        <p:txBody>
          <a:bodyPr>
            <a:noAutofit/>
          </a:bodyPr>
          <a:lstStyle/>
          <a:p>
            <a:r>
              <a:rPr lang="da-DK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S</a:t>
            </a:r>
            <a:r>
              <a:rPr lang="da-DK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tore elever har mere fravær end små</a:t>
            </a:r>
            <a:endParaRPr lang="da-DK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  <p:pic>
        <p:nvPicPr>
          <p:cNvPr id="8" name="Billede 7" descr="Store og små ele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30036"/>
            <a:ext cx="8501962" cy="4710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2546"/>
            <a:ext cx="8432957" cy="1143000"/>
          </a:xfrm>
        </p:spPr>
        <p:txBody>
          <a:bodyPr>
            <a:noAutofit/>
          </a:bodyPr>
          <a:lstStyle/>
          <a:p>
            <a:r>
              <a:rPr lang="da-DK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Fravær rammer karaktererne </a:t>
            </a:r>
            <a:endParaRPr lang="da-DK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  <p:pic>
        <p:nvPicPr>
          <p:cNvPr id="8" name="Billede 7" descr="Fravær og karakter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66" y="1185546"/>
            <a:ext cx="8425990" cy="454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2546"/>
            <a:ext cx="8432957" cy="1143000"/>
          </a:xfrm>
        </p:spPr>
        <p:txBody>
          <a:bodyPr>
            <a:noAutofit/>
          </a:bodyPr>
          <a:lstStyle/>
          <a:p>
            <a:r>
              <a:rPr lang="da-DK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”Fattige” børn pjækker dobbelt så meget som ”rige"</a:t>
            </a:r>
            <a:endParaRPr lang="da-DK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  <p:pic>
        <p:nvPicPr>
          <p:cNvPr id="8" name="Billede 7" descr="Løn og pjæ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491" y="1399173"/>
            <a:ext cx="5056910" cy="5013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77" y="274638"/>
            <a:ext cx="8524236" cy="554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2546"/>
            <a:ext cx="8432957" cy="1143000"/>
          </a:xfrm>
        </p:spPr>
        <p:txBody>
          <a:bodyPr>
            <a:noAutofit/>
          </a:bodyPr>
          <a:lstStyle/>
          <a:p>
            <a:r>
              <a:rPr lang="da-DK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Spørgsmål?</a:t>
            </a:r>
            <a:endParaRPr lang="da-DK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457198" y="1595236"/>
            <a:ext cx="820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latin typeface="Arial"/>
                <a:cs typeface="Arial"/>
              </a:rPr>
              <a:t>Kresten Morten Munksgaard</a:t>
            </a:r>
          </a:p>
          <a:p>
            <a:r>
              <a:rPr lang="da-DK" sz="3200" b="1" dirty="0" smtClean="0">
                <a:latin typeface="Arial"/>
                <a:cs typeface="Arial"/>
              </a:rPr>
              <a:t>28 54 48 07</a:t>
            </a:r>
          </a:p>
          <a:p>
            <a:r>
              <a:rPr lang="da-DK" sz="3200" b="1" dirty="0" err="1" smtClean="0">
                <a:latin typeface="Arial"/>
                <a:cs typeface="Arial"/>
                <a:hlinkClick r:id="rId4"/>
              </a:rPr>
              <a:t>kmun@dr.dk</a:t>
            </a:r>
            <a:endParaRPr lang="da-DK" sz="3200" b="1" dirty="0" smtClean="0">
              <a:latin typeface="Arial"/>
              <a:cs typeface="Arial"/>
            </a:endParaRPr>
          </a:p>
          <a:p>
            <a:r>
              <a:rPr lang="da-DK" sz="3200" b="1" dirty="0" err="1" smtClean="0">
                <a:latin typeface="Arial"/>
                <a:cs typeface="Arial"/>
              </a:rPr>
              <a:t>Twitter</a:t>
            </a:r>
            <a:r>
              <a:rPr lang="da-DK" sz="3200" b="1" dirty="0" smtClean="0">
                <a:latin typeface="Arial"/>
                <a:cs typeface="Arial"/>
              </a:rPr>
              <a:t>: @</a:t>
            </a:r>
            <a:r>
              <a:rPr lang="da-DK" sz="3200" b="1" dirty="0" err="1" smtClean="0">
                <a:latin typeface="Arial"/>
                <a:cs typeface="Arial"/>
              </a:rPr>
              <a:t>K</a:t>
            </a:r>
            <a:r>
              <a:rPr lang="da-DK" sz="3200" b="1" dirty="0" err="1" smtClean="0">
                <a:latin typeface="Arial"/>
                <a:cs typeface="Arial"/>
              </a:rPr>
              <a:t>restenmorten</a:t>
            </a:r>
            <a:endParaRPr lang="da-DK" sz="3200" b="1" dirty="0" smtClean="0">
              <a:latin typeface="Arial"/>
              <a:cs typeface="Arial"/>
            </a:endParaRPr>
          </a:p>
          <a:p>
            <a:endParaRPr lang="da-DK" sz="3200" dirty="0">
              <a:latin typeface="Arial"/>
              <a:cs typeface="Arial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0" y="4401321"/>
            <a:ext cx="9149510" cy="194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2546"/>
            <a:ext cx="8432957" cy="1143000"/>
          </a:xfrm>
        </p:spPr>
        <p:txBody>
          <a:bodyPr>
            <a:noAutofit/>
          </a:bodyPr>
          <a:lstStyle/>
          <a:p>
            <a:r>
              <a:rPr lang="da-DK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Dagsorden</a:t>
            </a:r>
            <a:endParaRPr lang="da-DK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457198" y="1595236"/>
            <a:ext cx="82031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da-DK" sz="3200" dirty="0" smtClean="0">
                <a:latin typeface="Arial"/>
                <a:cs typeface="Arial"/>
              </a:rPr>
              <a:t> Hvem er vi og hvordan arbejder vi</a:t>
            </a:r>
          </a:p>
          <a:p>
            <a:pPr>
              <a:buFont typeface="Arial"/>
              <a:buChar char="•"/>
            </a:pPr>
            <a:r>
              <a:rPr lang="da-DK" sz="3200" dirty="0" smtClean="0">
                <a:latin typeface="Arial"/>
                <a:cs typeface="Arial"/>
              </a:rPr>
              <a:t> Indsamling og behandling af data for  elevfravær</a:t>
            </a:r>
          </a:p>
          <a:p>
            <a:pPr>
              <a:buFont typeface="Arial"/>
              <a:buChar char="•"/>
            </a:pPr>
            <a:r>
              <a:rPr lang="da-DK" sz="3200" dirty="0" smtClean="0">
                <a:latin typeface="Arial"/>
                <a:cs typeface="Arial"/>
              </a:rPr>
              <a:t>Hvad viser data</a:t>
            </a:r>
          </a:p>
          <a:p>
            <a:pPr>
              <a:buFont typeface="Arial"/>
              <a:buChar char="•"/>
            </a:pPr>
            <a:r>
              <a:rPr lang="da-DK" sz="3200" dirty="0" smtClean="0">
                <a:latin typeface="Arial"/>
                <a:cs typeface="Arial"/>
              </a:rPr>
              <a:t>Spørgsmål</a:t>
            </a:r>
          </a:p>
          <a:p>
            <a:pPr>
              <a:buFont typeface="Arial"/>
              <a:buChar char="•"/>
            </a:pPr>
            <a:endParaRPr lang="da-DK" sz="3200" dirty="0">
              <a:latin typeface="Arial"/>
              <a:cs typeface="Arial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0" y="4401321"/>
            <a:ext cx="9149510" cy="194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455613" y="-1588"/>
            <a:ext cx="8434387" cy="80010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da-DK" sz="4000" b="1" dirty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REDAKTIONEN</a:t>
            </a:r>
            <a:endParaRPr lang="da-DK" dirty="0">
              <a:latin typeface="Arial Black" pitchFamily="34" charset="0"/>
              <a:ea typeface="Arial Black" pitchFamily="34" charset="0"/>
              <a:cs typeface="Arial Black" pitchFamily="34" charset="0"/>
              <a:sym typeface="Arial Black" pitchFamily="34" charset="0"/>
            </a:endParaRPr>
          </a:p>
        </p:txBody>
      </p:sp>
      <p:pic>
        <p:nvPicPr>
          <p:cNvPr id="5" name="Picture 3" descr="BenjaminHughes_alv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3671888"/>
            <a:ext cx="1543050" cy="231457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" name="Picture 4" descr="BoElkjær_alv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650" y="838200"/>
            <a:ext cx="1530350" cy="22987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7" name="Picture 5" descr="KatrineBirkedalFric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288" y="838200"/>
            <a:ext cx="1544637" cy="231616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8" name="Picture 6" descr="KrestenMunksgaard_alvo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7263" y="838200"/>
            <a:ext cx="1530350" cy="22971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9" name="Picture 7" descr="KristianSloth_alvo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7175" y="838200"/>
            <a:ext cx="1531938" cy="22971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0" name="Picture 8" descr="MadsRafteHein_alvo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0288" y="3671888"/>
            <a:ext cx="1544637" cy="231457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1" name="Picture 9" descr="ThomasRix_alvor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7263" y="3671888"/>
            <a:ext cx="1544637" cy="231616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1030288" y="3206750"/>
            <a:ext cx="1544637" cy="3667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/>
            <a:r>
              <a:rPr lang="da-DK" sz="1000">
                <a:latin typeface="Arial" pitchFamily="34" charset="0"/>
                <a:cs typeface="Arial" pitchFamily="34" charset="0"/>
                <a:sym typeface="Arial" pitchFamily="34" charset="0"/>
              </a:rPr>
              <a:t>Katrine Birkedal Frich </a:t>
            </a:r>
          </a:p>
          <a:p>
            <a:pPr algn="ctr"/>
            <a:r>
              <a:rPr lang="da-DK" sz="1000">
                <a:latin typeface="Arial" pitchFamily="34" charset="0"/>
                <a:cs typeface="Arial" pitchFamily="34" charset="0"/>
                <a:sym typeface="Arial" pitchFamily="34" charset="0"/>
              </a:rPr>
              <a:t>(redaktør)</a:t>
            </a:r>
            <a:endParaRPr lang="da-DK"/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2914650" y="3206750"/>
            <a:ext cx="1512888" cy="2270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da-DK" sz="1000">
                <a:latin typeface="Arial" pitchFamily="34" charset="0"/>
                <a:cs typeface="Arial" pitchFamily="34" charset="0"/>
                <a:sym typeface="Arial" pitchFamily="34" charset="0"/>
              </a:rPr>
              <a:t>Bo Elkjær (jour.)</a:t>
            </a:r>
            <a:endParaRPr lang="da-DK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4741863" y="3206750"/>
            <a:ext cx="1670050" cy="3667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a-DK" sz="1000">
                <a:latin typeface="Arial" pitchFamily="34" charset="0"/>
                <a:cs typeface="Arial" pitchFamily="34" charset="0"/>
                <a:sym typeface="Arial" pitchFamily="34" charset="0"/>
              </a:rPr>
              <a:t>Kresten Munksgaard (jour.)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6618287" y="3206750"/>
            <a:ext cx="1531938" cy="22701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da-DK" sz="1000">
                <a:latin typeface="Arial" pitchFamily="34" charset="0"/>
                <a:cs typeface="Arial" pitchFamily="34" charset="0"/>
                <a:sym typeface="Arial" pitchFamily="34" charset="0"/>
              </a:rPr>
              <a:t>Kristian Sloth (jour.)</a:t>
            </a:r>
            <a:endParaRPr lang="da-DK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990600" y="6107113"/>
            <a:ext cx="1582737" cy="22701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da-DK" sz="1000" dirty="0">
                <a:latin typeface="Arial" pitchFamily="34" charset="0"/>
                <a:cs typeface="Arial" pitchFamily="34" charset="0"/>
                <a:sym typeface="Arial" pitchFamily="34" charset="0"/>
              </a:rPr>
              <a:t>Mads Rafte Hein (grafiker)</a:t>
            </a:r>
            <a:endParaRPr lang="da-DK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2914650" y="6107113"/>
            <a:ext cx="1550988" cy="22701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da-DK" sz="1000">
                <a:latin typeface="Arial" pitchFamily="34" charset="0"/>
                <a:cs typeface="Arial" pitchFamily="34" charset="0"/>
                <a:sym typeface="Arial" pitchFamily="34" charset="0"/>
              </a:rPr>
              <a:t>Benjamin Hughes (progr.)</a:t>
            </a:r>
            <a:endParaRPr lang="da-DK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 bwMode="auto">
          <a:xfrm>
            <a:off x="4767263" y="6107113"/>
            <a:ext cx="1543050" cy="22701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da-DK" sz="1000" dirty="0">
                <a:latin typeface="Arial" pitchFamily="34" charset="0"/>
                <a:cs typeface="Arial" pitchFamily="34" charset="0"/>
                <a:sym typeface="Arial" pitchFamily="34" charset="0"/>
              </a:rPr>
              <a:t>Thomas Rix (</a:t>
            </a:r>
            <a:r>
              <a:rPr lang="da-DK" sz="1000" dirty="0" err="1">
                <a:latin typeface="Arial" pitchFamily="34" charset="0"/>
                <a:cs typeface="Arial" pitchFamily="34" charset="0"/>
                <a:sym typeface="Arial" pitchFamily="34" charset="0"/>
              </a:rPr>
              <a:t>progr</a:t>
            </a:r>
            <a:r>
              <a:rPr lang="da-DK" sz="1000" dirty="0">
                <a:latin typeface="Arial" pitchFamily="34" charset="0"/>
                <a:cs typeface="Arial" pitchFamily="34" charset="0"/>
                <a:sym typeface="Arial" pitchFamily="34" charset="0"/>
              </a:rPr>
              <a:t>.)</a:t>
            </a:r>
            <a:endParaRPr lang="da-DK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6650877" y="6107113"/>
            <a:ext cx="1468352" cy="1538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da-DK" sz="1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Jens Lykke Brandt(</a:t>
            </a:r>
            <a:r>
              <a:rPr lang="da-DK" sz="1000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progr</a:t>
            </a:r>
            <a:r>
              <a:rPr lang="da-DK" sz="1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.)</a:t>
            </a:r>
            <a:endParaRPr lang="da-DK" sz="10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20" name="Picture 19" descr="pasted-image.pd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7175" y="3652838"/>
            <a:ext cx="1554162" cy="23495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1" name="Rectangle 10"/>
          <p:cNvSpPr>
            <a:spLocks/>
          </p:cNvSpPr>
          <p:nvPr/>
        </p:nvSpPr>
        <p:spPr bwMode="auto">
          <a:xfrm>
            <a:off x="914400" y="6397625"/>
            <a:ext cx="7226300" cy="46037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r>
              <a:rPr lang="da-DK" sz="2400" b="1" i="1" baseline="30000" dirty="0">
                <a:latin typeface="Gibson" charset="0"/>
                <a:ea typeface="Gibson" charset="0"/>
                <a:cs typeface="Gibson" charset="0"/>
                <a:sym typeface="Gibson" charset="0"/>
              </a:rPr>
              <a:t>UNDERSØGENDE</a:t>
            </a:r>
            <a:r>
              <a:rPr lang="da-DK" sz="2400" b="1" i="1" dirty="0">
                <a:latin typeface="Gibson" charset="0"/>
                <a:ea typeface="Gibson" charset="0"/>
                <a:cs typeface="Gibson" charset="0"/>
                <a:sym typeface="Gibson" charset="0"/>
              </a:rPr>
              <a:t> </a:t>
            </a:r>
            <a:r>
              <a:rPr lang="da-DK" sz="2400" b="1" i="1" baseline="30000" dirty="0">
                <a:latin typeface="Gibson" charset="0"/>
                <a:ea typeface="Gibson" charset="0"/>
                <a:cs typeface="Gibson" charset="0"/>
                <a:sym typeface="Gibson" charset="0"/>
              </a:rPr>
              <a:t>DATABASE REDAKTION</a:t>
            </a:r>
            <a:endParaRPr lang="da-DK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771" y="6477000"/>
            <a:ext cx="685800" cy="20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360038" y="43360"/>
            <a:ext cx="8434387" cy="1143000"/>
          </a:xfrm>
        </p:spPr>
        <p:txBody>
          <a:bodyPr/>
          <a:lstStyle/>
          <a:p>
            <a:r>
              <a:rPr lang="da-DK" sz="4000" b="1" dirty="0" smtClean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Eksempler 1</a:t>
            </a:r>
            <a:endParaRPr lang="da-DK" sz="1800" dirty="0">
              <a:latin typeface="Arial Black" pitchFamily="34" charset="0"/>
              <a:ea typeface="Arial Black" pitchFamily="34" charset="0"/>
              <a:cs typeface="Arial Black" pitchFamily="34" charset="0"/>
              <a:sym typeface="Arial Black" pitchFamily="34" charset="0"/>
            </a:endParaRPr>
          </a:p>
        </p:txBody>
      </p:sp>
      <p:pic>
        <p:nvPicPr>
          <p:cNvPr id="5" name="Picture 5" descr="pasted-imag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96" y="1183185"/>
            <a:ext cx="5852914" cy="510729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" name="Picture 6" descr="pasted-imag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8593" y="1236937"/>
            <a:ext cx="3059832" cy="229659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7" name="Picture 7" descr="pasted-image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039306" y="3829225"/>
            <a:ext cx="3009119" cy="244450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8" name="Rectangle 10"/>
          <p:cNvSpPr>
            <a:spLocks/>
          </p:cNvSpPr>
          <p:nvPr/>
        </p:nvSpPr>
        <p:spPr bwMode="auto">
          <a:xfrm>
            <a:off x="818825" y="6437810"/>
            <a:ext cx="7226300" cy="46037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r>
              <a:rPr lang="da-DK" sz="2400" b="1" i="1" baseline="30000" dirty="0">
                <a:latin typeface="Gibson" charset="0"/>
                <a:ea typeface="Gibson" charset="0"/>
                <a:cs typeface="Gibson" charset="0"/>
                <a:sym typeface="Gibson" charset="0"/>
              </a:rPr>
              <a:t>UNDERSØGENDE</a:t>
            </a:r>
            <a:r>
              <a:rPr lang="da-DK" sz="2400" b="1" i="1" dirty="0">
                <a:latin typeface="Gibson" charset="0"/>
                <a:ea typeface="Gibson" charset="0"/>
                <a:cs typeface="Gibson" charset="0"/>
                <a:sym typeface="Gibson" charset="0"/>
              </a:rPr>
              <a:t> </a:t>
            </a:r>
            <a:r>
              <a:rPr lang="da-DK" sz="2400" b="1" i="1" baseline="30000" dirty="0">
                <a:latin typeface="Gibson" charset="0"/>
                <a:ea typeface="Gibson" charset="0"/>
                <a:cs typeface="Gibson" charset="0"/>
                <a:sym typeface="Gibson" charset="0"/>
              </a:rPr>
              <a:t>DATABASE REDAKTION</a:t>
            </a:r>
            <a:endParaRPr lang="da-D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196" y="6517185"/>
            <a:ext cx="685800" cy="20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455613" y="3175"/>
            <a:ext cx="84343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3825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Eksempler 2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Arial Black" pitchFamily="34" charset="0"/>
              <a:cs typeface="Arial Black" pitchFamily="34" charset="0"/>
              <a:sym typeface="Arial Black" pitchFamily="34" charset="0"/>
            </a:endParaRPr>
          </a:p>
        </p:txBody>
      </p:sp>
      <p:pic>
        <p:nvPicPr>
          <p:cNvPr id="5" name="Picture 4" descr="tommehuse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3" y="3033713"/>
            <a:ext cx="5195887" cy="328612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" name="Picture 5" descr="pasted-imag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763" y="1000125"/>
            <a:ext cx="1546225" cy="19827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7" name="Picture 6" descr="pasted-image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5113" y="1014413"/>
            <a:ext cx="3667125" cy="52705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8" name="Picture 7" descr="pasted-image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6088" y="1000125"/>
            <a:ext cx="3592512" cy="19827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9" name="Rectangle 10"/>
          <p:cNvSpPr>
            <a:spLocks/>
          </p:cNvSpPr>
          <p:nvPr/>
        </p:nvSpPr>
        <p:spPr bwMode="auto">
          <a:xfrm>
            <a:off x="914400" y="6397625"/>
            <a:ext cx="7226300" cy="46037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r>
              <a:rPr lang="da-DK" sz="2400" b="1" i="1" baseline="30000" dirty="0">
                <a:latin typeface="Gibson" charset="0"/>
                <a:ea typeface="Gibson" charset="0"/>
                <a:cs typeface="Gibson" charset="0"/>
                <a:sym typeface="Gibson" charset="0"/>
              </a:rPr>
              <a:t>UNDERSØGENDE</a:t>
            </a:r>
            <a:r>
              <a:rPr lang="da-DK" sz="2400" b="1" i="1" dirty="0">
                <a:latin typeface="Gibson" charset="0"/>
                <a:ea typeface="Gibson" charset="0"/>
                <a:cs typeface="Gibson" charset="0"/>
                <a:sym typeface="Gibson" charset="0"/>
              </a:rPr>
              <a:t> </a:t>
            </a:r>
            <a:r>
              <a:rPr lang="da-DK" sz="2400" b="1" i="1" baseline="30000" dirty="0">
                <a:latin typeface="Gibson" charset="0"/>
                <a:ea typeface="Gibson" charset="0"/>
                <a:cs typeface="Gibson" charset="0"/>
                <a:sym typeface="Gibson" charset="0"/>
              </a:rPr>
              <a:t>DATABASE REDAKTION</a:t>
            </a:r>
            <a:endParaRPr lang="da-DK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771" y="6477000"/>
            <a:ext cx="685800" cy="20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5613" y="3175"/>
            <a:ext cx="84343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3825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Indsamling og bearbejdning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Arial Black" pitchFamily="34" charset="0"/>
              <a:cs typeface="Arial Black" pitchFamily="34" charset="0"/>
              <a:sym typeface="Arial Black" pitchFamily="34" charset="0"/>
            </a:endParaRPr>
          </a:p>
        </p:txBody>
      </p:sp>
      <p:pic>
        <p:nvPicPr>
          <p:cNvPr id="6" name="Billede 5" descr="Skolefravaer oprindel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480" y="927021"/>
            <a:ext cx="3699259" cy="2234206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3514016" y="3190027"/>
            <a:ext cx="222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114.780 dataceller</a:t>
            </a:r>
          </a:p>
        </p:txBody>
      </p:sp>
      <p:pic>
        <p:nvPicPr>
          <p:cNvPr id="10" name="Billede 9" descr="Skolefravaer exc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843" y="3738245"/>
            <a:ext cx="3787896" cy="2282222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3294863" y="6107722"/>
            <a:ext cx="275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585.378 dataceller</a:t>
            </a:r>
          </a:p>
        </p:txBody>
      </p:sp>
      <p:sp>
        <p:nvSpPr>
          <p:cNvPr id="14" name="Nedadgående pil 13"/>
          <p:cNvSpPr/>
          <p:nvPr/>
        </p:nvSpPr>
        <p:spPr>
          <a:xfrm>
            <a:off x="5501514" y="3190027"/>
            <a:ext cx="544105" cy="4089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Nedadgående pil 14"/>
          <p:cNvSpPr/>
          <p:nvPr/>
        </p:nvSpPr>
        <p:spPr>
          <a:xfrm>
            <a:off x="5501514" y="6107722"/>
            <a:ext cx="544105" cy="4089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48" y="-18497"/>
            <a:ext cx="9228719" cy="7672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2546"/>
            <a:ext cx="8432957" cy="1143000"/>
          </a:xfrm>
        </p:spPr>
        <p:txBody>
          <a:bodyPr>
            <a:noAutofit/>
          </a:bodyPr>
          <a:lstStyle/>
          <a:p>
            <a:r>
              <a:rPr lang="da-DK" b="1" dirty="0" smtClean="0">
                <a:latin typeface="Arial"/>
                <a:cs typeface="Arial"/>
              </a:rPr>
              <a:t>Væsentlig og nær</a:t>
            </a:r>
            <a:endParaRPr lang="da-DK" b="1" cap="all" dirty="0"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" y="-6225"/>
            <a:ext cx="9155660" cy="9749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2546"/>
            <a:ext cx="8432957" cy="1143000"/>
          </a:xfrm>
        </p:spPr>
        <p:txBody>
          <a:bodyPr>
            <a:noAutofit/>
          </a:bodyPr>
          <a:lstStyle/>
          <a:p>
            <a:r>
              <a:rPr lang="da-DK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Væsentlig og nær</a:t>
            </a:r>
            <a:endParaRPr lang="da-DK" b="1" cap="all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602" y="6477053"/>
            <a:ext cx="812800" cy="2413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12143" y="6412583"/>
            <a:ext cx="7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cap="all" baseline="30000" dirty="0" smtClean="0">
                <a:latin typeface="Arial"/>
                <a:cs typeface="Arial"/>
              </a:rPr>
              <a:t>Undersøgende</a:t>
            </a:r>
            <a:r>
              <a:rPr lang="da-DK" sz="2400" b="1" cap="all" dirty="0" smtClean="0">
                <a:latin typeface="Arial"/>
                <a:cs typeface="Arial"/>
              </a:rPr>
              <a:t> </a:t>
            </a:r>
            <a:r>
              <a:rPr lang="da-DK" sz="2400" b="1" cap="all" baseline="30000" dirty="0" smtClean="0">
                <a:latin typeface="Arial"/>
                <a:cs typeface="Arial"/>
              </a:rPr>
              <a:t>databaseredaktion</a:t>
            </a:r>
            <a:endParaRPr lang="da-DK" sz="2400" dirty="0">
              <a:latin typeface="Arial"/>
              <a:cs typeface="Arial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57199" y="1330036"/>
            <a:ext cx="820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da-DK" sz="2800" dirty="0" smtClean="0"/>
          </a:p>
          <a:p>
            <a:pPr lvl="1"/>
            <a:r>
              <a:rPr lang="da-DK" sz="2800" dirty="0" smtClean="0"/>
              <a:t> </a:t>
            </a:r>
            <a:endParaRPr lang="da-DK" dirty="0"/>
          </a:p>
        </p:txBody>
      </p:sp>
      <p:pic>
        <p:nvPicPr>
          <p:cNvPr id="9" name="Billede 8" descr="artikler-koll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</TotalTime>
  <Words>172</Words>
  <Application>Microsoft Office PowerPoint</Application>
  <PresentationFormat>Skærmshow (4:3)</PresentationFormat>
  <Paragraphs>74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Kontortema</vt:lpstr>
      <vt:lpstr>Skolefravær</vt:lpstr>
      <vt:lpstr>Dagsorden</vt:lpstr>
      <vt:lpstr>Dias nummer 3</vt:lpstr>
      <vt:lpstr>Eksempler 1</vt:lpstr>
      <vt:lpstr>Dias nummer 5</vt:lpstr>
      <vt:lpstr>Dias nummer 6</vt:lpstr>
      <vt:lpstr>Dias nummer 7</vt:lpstr>
      <vt:lpstr>Væsentlig og nær</vt:lpstr>
      <vt:lpstr>Væsentlig og nær</vt:lpstr>
      <vt:lpstr>Dias nummer 10</vt:lpstr>
      <vt:lpstr>Stor forskel på top og bund</vt:lpstr>
      <vt:lpstr>Store elever har mere fravær end små</vt:lpstr>
      <vt:lpstr>Fravær rammer karaktererne </vt:lpstr>
      <vt:lpstr>”Fattige” børn pjækker dobbelt så meget som ”rige"</vt:lpstr>
      <vt:lpstr>Dias nummer 15</vt:lpstr>
      <vt:lpstr>Spørgsmål?</vt:lpstr>
    </vt:vector>
  </TitlesOfParts>
  <Company>DR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investigative  Data team</dc:title>
  <dc:creator>Mads Hein</dc:creator>
  <cp:lastModifiedBy>Kresten Morten Munksgaard</cp:lastModifiedBy>
  <cp:revision>230</cp:revision>
  <dcterms:created xsi:type="dcterms:W3CDTF">2014-11-06T08:54:33Z</dcterms:created>
  <dcterms:modified xsi:type="dcterms:W3CDTF">2015-05-04T08:31:13Z</dcterms:modified>
</cp:coreProperties>
</file>