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1" r:id="rId3"/>
    <p:sldId id="268" r:id="rId4"/>
    <p:sldId id="267" r:id="rId5"/>
    <p:sldId id="318" r:id="rId6"/>
    <p:sldId id="321" r:id="rId7"/>
    <p:sldId id="322" r:id="rId8"/>
    <p:sldId id="323" r:id="rId9"/>
    <p:sldId id="324" r:id="rId10"/>
    <p:sldId id="328" r:id="rId11"/>
    <p:sldId id="329" r:id="rId12"/>
    <p:sldId id="320" r:id="rId13"/>
    <p:sldId id="327" r:id="rId14"/>
    <p:sldId id="295" r:id="rId15"/>
    <p:sldId id="326" r:id="rId16"/>
  </p:sldIdLst>
  <p:sldSz cx="9144000" cy="6858000" type="screen4x3"/>
  <p:notesSz cx="6797675" cy="9926638"/>
  <p:custDataLst>
    <p:tags r:id="rId19"/>
  </p:custDataLst>
  <p:defaultTextStyle>
    <a:defPPr>
      <a:defRPr lang="en-US"/>
    </a:defPPr>
    <a:lvl1pPr algn="l" rtl="0" fontAlgn="base">
      <a:lnSpc>
        <a:spcPct val="83000"/>
      </a:lnSpc>
      <a:spcBef>
        <a:spcPct val="0"/>
      </a:spcBef>
      <a:spcAft>
        <a:spcPct val="0"/>
      </a:spcAft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lnSpc>
        <a:spcPct val="83000"/>
      </a:lnSpc>
      <a:spcBef>
        <a:spcPct val="0"/>
      </a:spcBef>
      <a:spcAft>
        <a:spcPct val="0"/>
      </a:spcAft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lnSpc>
        <a:spcPct val="83000"/>
      </a:lnSpc>
      <a:spcBef>
        <a:spcPct val="0"/>
      </a:spcBef>
      <a:spcAft>
        <a:spcPct val="0"/>
      </a:spcAft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lnSpc>
        <a:spcPct val="83000"/>
      </a:lnSpc>
      <a:spcBef>
        <a:spcPct val="0"/>
      </a:spcBef>
      <a:spcAft>
        <a:spcPct val="0"/>
      </a:spcAft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lnSpc>
        <a:spcPct val="83000"/>
      </a:lnSpc>
      <a:spcBef>
        <a:spcPct val="0"/>
      </a:spcBef>
      <a:spcAft>
        <a:spcPct val="0"/>
      </a:spcAft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orient="horz" pos="572">
          <p15:clr>
            <a:srgbClr val="A4A3A4"/>
          </p15:clr>
        </p15:guide>
        <p15:guide id="3" orient="horz" pos="1933">
          <p15:clr>
            <a:srgbClr val="A4A3A4"/>
          </p15:clr>
        </p15:guide>
        <p15:guide id="4" orient="horz" pos="4133">
          <p15:clr>
            <a:srgbClr val="A4A3A4"/>
          </p15:clr>
        </p15:guide>
        <p15:guide id="5" pos="2880">
          <p15:clr>
            <a:srgbClr val="A4A3A4"/>
          </p15:clr>
        </p15:guide>
        <p15:guide id="6" pos="2830">
          <p15:clr>
            <a:srgbClr val="A4A3A4"/>
          </p15:clr>
        </p15:guide>
        <p15:guide id="7" pos="2931">
          <p15:clr>
            <a:srgbClr val="A4A3A4"/>
          </p15:clr>
        </p15:guide>
        <p15:guide id="8" pos="5420">
          <p15:clr>
            <a:srgbClr val="A4A3A4"/>
          </p15:clr>
        </p15:guide>
        <p15:guide id="9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CC"/>
    <a:srgbClr val="008C5F"/>
    <a:srgbClr val="464646"/>
    <a:srgbClr val="231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>
      <p:cViewPr varScale="1">
        <p:scale>
          <a:sx n="119" d="100"/>
          <a:sy n="119" d="100"/>
        </p:scale>
        <p:origin x="2250" y="102"/>
      </p:cViewPr>
      <p:guideLst>
        <p:guide orient="horz" pos="1230"/>
        <p:guide orient="horz" pos="572"/>
        <p:guide orient="horz" pos="1933"/>
        <p:guide orient="horz" pos="4133"/>
        <p:guide pos="2880"/>
        <p:guide pos="2830"/>
        <p:guide pos="2931"/>
        <p:guide pos="5420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A6BD904E-77CA-4657-9263-B39E07D302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69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5192"/>
            <a:ext cx="5437188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6F9A9331-0012-4FD5-A47A-A2F0B0EB6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45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sz="1400" b="1" dirty="0" smtClean="0"/>
              <a:t>Talenoter:</a:t>
            </a:r>
            <a:endParaRPr lang="da-DK" sz="1400" dirty="0" smtClean="0"/>
          </a:p>
          <a:p>
            <a:endParaRPr lang="da-DK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95E3-8781-4DC2-B249-9D436D8F6C07}" type="slidenum">
              <a:rPr lang="da-DK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59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9606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2841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6849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185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9825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6907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2102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8369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8439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A9331-0012-4FD5-A47A-A2F0B0EB6950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247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0" y="0"/>
            <a:ext cx="9140825" cy="68595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pic>
        <p:nvPicPr>
          <p:cNvPr id="23" name="Picture 2" descr="U:\DI\Jobs\3797_Tilpasning af corporate skabelon\Received\Logoer\Work\DI Byg RGB_negativ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0"/>
          <a:stretch/>
        </p:blipFill>
        <p:spPr bwMode="auto">
          <a:xfrm>
            <a:off x="540000" y="283569"/>
            <a:ext cx="771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:\DI\Jobs\3797_Tilpasning af corporate skabelon\Received\Logoer\Brancher\Work\servic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800" y="360000"/>
            <a:ext cx="725354" cy="16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5463" y="3435350"/>
            <a:ext cx="8061325" cy="971550"/>
          </a:xfrm>
        </p:spPr>
        <p:txBody>
          <a:bodyPr wrap="none" anchor="t"/>
          <a:lstStyle>
            <a:lvl1pPr>
              <a:lnSpc>
                <a:spcPct val="83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5463" y="4448175"/>
            <a:ext cx="3914775" cy="2155825"/>
          </a:xfrm>
        </p:spPr>
        <p:txBody>
          <a:bodyPr/>
          <a:lstStyle>
            <a:lvl1pPr marL="0" indent="0">
              <a:spcBef>
                <a:spcPct val="0"/>
              </a:spcBef>
              <a:spcAft>
                <a:spcPct val="0"/>
              </a:spcAft>
              <a:buFontTx/>
              <a:buNone/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3172" name="Freeform 100"/>
          <p:cNvSpPr>
            <a:spLocks noChangeAspect="1" noEditPoints="1"/>
          </p:cNvSpPr>
          <p:nvPr/>
        </p:nvSpPr>
        <p:spPr bwMode="auto">
          <a:xfrm>
            <a:off x="5772150" y="309044"/>
            <a:ext cx="269875" cy="273050"/>
          </a:xfrm>
          <a:custGeom>
            <a:avLst/>
            <a:gdLst/>
            <a:ahLst/>
            <a:cxnLst>
              <a:cxn ang="0">
                <a:pos x="1696" y="2538"/>
              </a:cxn>
              <a:cxn ang="0">
                <a:pos x="1617" y="2540"/>
              </a:cxn>
              <a:cxn ang="0">
                <a:pos x="1555" y="2496"/>
              </a:cxn>
              <a:cxn ang="0">
                <a:pos x="1524" y="2429"/>
              </a:cxn>
              <a:cxn ang="0">
                <a:pos x="1537" y="2355"/>
              </a:cxn>
              <a:cxn ang="0">
                <a:pos x="2127" y="1812"/>
              </a:cxn>
              <a:cxn ang="0">
                <a:pos x="831" y="1797"/>
              </a:cxn>
              <a:cxn ang="0">
                <a:pos x="779" y="1747"/>
              </a:cxn>
              <a:cxn ang="0">
                <a:pos x="762" y="1674"/>
              </a:cxn>
              <a:cxn ang="0">
                <a:pos x="793" y="1603"/>
              </a:cxn>
              <a:cxn ang="0">
                <a:pos x="853" y="1561"/>
              </a:cxn>
              <a:cxn ang="0">
                <a:pos x="1557" y="1046"/>
              </a:cxn>
              <a:cxn ang="0">
                <a:pos x="1527" y="991"/>
              </a:cxn>
              <a:cxn ang="0">
                <a:pos x="1530" y="921"/>
              </a:cxn>
              <a:cxn ang="0">
                <a:pos x="1573" y="859"/>
              </a:cxn>
              <a:cxn ang="0">
                <a:pos x="1643" y="829"/>
              </a:cxn>
              <a:cxn ang="0">
                <a:pos x="1714" y="845"/>
              </a:cxn>
              <a:cxn ang="0">
                <a:pos x="2541" y="1609"/>
              </a:cxn>
              <a:cxn ang="0">
                <a:pos x="2564" y="1687"/>
              </a:cxn>
              <a:cxn ang="0">
                <a:pos x="2541" y="1763"/>
              </a:cxn>
              <a:cxn ang="0">
                <a:pos x="1527" y="285"/>
              </a:cxn>
              <a:cxn ang="0">
                <a:pos x="1126" y="388"/>
              </a:cxn>
              <a:cxn ang="0">
                <a:pos x="782" y="599"/>
              </a:cxn>
              <a:cxn ang="0">
                <a:pos x="513" y="897"/>
              </a:cxn>
              <a:cxn ang="0">
                <a:pos x="337" y="1266"/>
              </a:cxn>
              <a:cxn ang="0">
                <a:pos x="274" y="1687"/>
              </a:cxn>
              <a:cxn ang="0">
                <a:pos x="337" y="2107"/>
              </a:cxn>
              <a:cxn ang="0">
                <a:pos x="513" y="2477"/>
              </a:cxn>
              <a:cxn ang="0">
                <a:pos x="782" y="2778"/>
              </a:cxn>
              <a:cxn ang="0">
                <a:pos x="1126" y="2988"/>
              </a:cxn>
              <a:cxn ang="0">
                <a:pos x="1527" y="3092"/>
              </a:cxn>
              <a:cxn ang="0">
                <a:pos x="1954" y="3071"/>
              </a:cxn>
              <a:cxn ang="0">
                <a:pos x="2341" y="2929"/>
              </a:cxn>
              <a:cxn ang="0">
                <a:pos x="2664" y="2686"/>
              </a:cxn>
              <a:cxn ang="0">
                <a:pos x="2905" y="2360"/>
              </a:cxn>
              <a:cxn ang="0">
                <a:pos x="3045" y="1972"/>
              </a:cxn>
              <a:cxn ang="0">
                <a:pos x="3067" y="1543"/>
              </a:cxn>
              <a:cxn ang="0">
                <a:pos x="2965" y="1137"/>
              </a:cxn>
              <a:cxn ang="0">
                <a:pos x="2754" y="790"/>
              </a:cxn>
              <a:cxn ang="0">
                <a:pos x="2456" y="517"/>
              </a:cxn>
              <a:cxn ang="0">
                <a:pos x="2088" y="341"/>
              </a:cxn>
              <a:cxn ang="0">
                <a:pos x="1671" y="277"/>
              </a:cxn>
              <a:cxn ang="0">
                <a:pos x="1254" y="3320"/>
              </a:cxn>
              <a:cxn ang="0">
                <a:pos x="806" y="3130"/>
              </a:cxn>
              <a:cxn ang="0">
                <a:pos x="435" y="2821"/>
              </a:cxn>
              <a:cxn ang="0">
                <a:pos x="165" y="2419"/>
              </a:cxn>
              <a:cxn ang="0">
                <a:pos x="20" y="1944"/>
              </a:cxn>
              <a:cxn ang="0">
                <a:pos x="20" y="1430"/>
              </a:cxn>
              <a:cxn ang="0">
                <a:pos x="165" y="955"/>
              </a:cxn>
              <a:cxn ang="0">
                <a:pos x="435" y="553"/>
              </a:cxn>
              <a:cxn ang="0">
                <a:pos x="806" y="244"/>
              </a:cxn>
              <a:cxn ang="0">
                <a:pos x="1254" y="54"/>
              </a:cxn>
              <a:cxn ang="0">
                <a:pos x="1757" y="2"/>
              </a:cxn>
              <a:cxn ang="0">
                <a:pos x="2246" y="103"/>
              </a:cxn>
              <a:cxn ang="0">
                <a:pos x="2671" y="335"/>
              </a:cxn>
              <a:cxn ang="0">
                <a:pos x="3010" y="678"/>
              </a:cxn>
              <a:cxn ang="0">
                <a:pos x="3239" y="1106"/>
              </a:cxn>
              <a:cxn ang="0">
                <a:pos x="3339" y="1600"/>
              </a:cxn>
              <a:cxn ang="0">
                <a:pos x="3289" y="2109"/>
              </a:cxn>
              <a:cxn ang="0">
                <a:pos x="3100" y="2562"/>
              </a:cxn>
              <a:cxn ang="0">
                <a:pos x="2795" y="2936"/>
              </a:cxn>
              <a:cxn ang="0">
                <a:pos x="2396" y="3207"/>
              </a:cxn>
              <a:cxn ang="0">
                <a:pos x="1926" y="3353"/>
              </a:cxn>
            </a:cxnLst>
            <a:rect l="0" t="0" r="r" b="b"/>
            <a:pathLst>
              <a:path w="3342" h="3372">
                <a:moveTo>
                  <a:pt x="1748" y="2506"/>
                </a:moveTo>
                <a:lnTo>
                  <a:pt x="1740" y="2513"/>
                </a:lnTo>
                <a:lnTo>
                  <a:pt x="1731" y="2520"/>
                </a:lnTo>
                <a:lnTo>
                  <a:pt x="1721" y="2526"/>
                </a:lnTo>
                <a:lnTo>
                  <a:pt x="1709" y="2532"/>
                </a:lnTo>
                <a:lnTo>
                  <a:pt x="1696" y="2538"/>
                </a:lnTo>
                <a:lnTo>
                  <a:pt x="1683" y="2542"/>
                </a:lnTo>
                <a:lnTo>
                  <a:pt x="1670" y="2545"/>
                </a:lnTo>
                <a:lnTo>
                  <a:pt x="1656" y="2546"/>
                </a:lnTo>
                <a:lnTo>
                  <a:pt x="1643" y="2545"/>
                </a:lnTo>
                <a:lnTo>
                  <a:pt x="1630" y="2543"/>
                </a:lnTo>
                <a:lnTo>
                  <a:pt x="1617" y="2540"/>
                </a:lnTo>
                <a:lnTo>
                  <a:pt x="1605" y="2535"/>
                </a:lnTo>
                <a:lnTo>
                  <a:pt x="1594" y="2529"/>
                </a:lnTo>
                <a:lnTo>
                  <a:pt x="1583" y="2523"/>
                </a:lnTo>
                <a:lnTo>
                  <a:pt x="1573" y="2515"/>
                </a:lnTo>
                <a:lnTo>
                  <a:pt x="1564" y="2506"/>
                </a:lnTo>
                <a:lnTo>
                  <a:pt x="1555" y="2496"/>
                </a:lnTo>
                <a:lnTo>
                  <a:pt x="1547" y="2486"/>
                </a:lnTo>
                <a:lnTo>
                  <a:pt x="1541" y="2476"/>
                </a:lnTo>
                <a:lnTo>
                  <a:pt x="1535" y="2465"/>
                </a:lnTo>
                <a:lnTo>
                  <a:pt x="1530" y="2453"/>
                </a:lnTo>
                <a:lnTo>
                  <a:pt x="1526" y="2442"/>
                </a:lnTo>
                <a:lnTo>
                  <a:pt x="1524" y="2429"/>
                </a:lnTo>
                <a:lnTo>
                  <a:pt x="1523" y="2417"/>
                </a:lnTo>
                <a:lnTo>
                  <a:pt x="1524" y="2405"/>
                </a:lnTo>
                <a:lnTo>
                  <a:pt x="1525" y="2393"/>
                </a:lnTo>
                <a:lnTo>
                  <a:pt x="1527" y="2379"/>
                </a:lnTo>
                <a:lnTo>
                  <a:pt x="1532" y="2367"/>
                </a:lnTo>
                <a:lnTo>
                  <a:pt x="1537" y="2355"/>
                </a:lnTo>
                <a:lnTo>
                  <a:pt x="1544" y="2343"/>
                </a:lnTo>
                <a:lnTo>
                  <a:pt x="1548" y="2338"/>
                </a:lnTo>
                <a:lnTo>
                  <a:pt x="1552" y="2332"/>
                </a:lnTo>
                <a:lnTo>
                  <a:pt x="1557" y="2328"/>
                </a:lnTo>
                <a:lnTo>
                  <a:pt x="1563" y="2323"/>
                </a:lnTo>
                <a:lnTo>
                  <a:pt x="2127" y="1812"/>
                </a:lnTo>
                <a:lnTo>
                  <a:pt x="890" y="1812"/>
                </a:lnTo>
                <a:lnTo>
                  <a:pt x="878" y="1811"/>
                </a:lnTo>
                <a:lnTo>
                  <a:pt x="866" y="1810"/>
                </a:lnTo>
                <a:lnTo>
                  <a:pt x="853" y="1807"/>
                </a:lnTo>
                <a:lnTo>
                  <a:pt x="842" y="1802"/>
                </a:lnTo>
                <a:lnTo>
                  <a:pt x="831" y="1797"/>
                </a:lnTo>
                <a:lnTo>
                  <a:pt x="820" y="1791"/>
                </a:lnTo>
                <a:lnTo>
                  <a:pt x="810" y="1784"/>
                </a:lnTo>
                <a:lnTo>
                  <a:pt x="801" y="1776"/>
                </a:lnTo>
                <a:lnTo>
                  <a:pt x="793" y="1766"/>
                </a:lnTo>
                <a:lnTo>
                  <a:pt x="785" y="1757"/>
                </a:lnTo>
                <a:lnTo>
                  <a:pt x="779" y="1747"/>
                </a:lnTo>
                <a:lnTo>
                  <a:pt x="773" y="1736"/>
                </a:lnTo>
                <a:lnTo>
                  <a:pt x="769" y="1724"/>
                </a:lnTo>
                <a:lnTo>
                  <a:pt x="764" y="1712"/>
                </a:lnTo>
                <a:lnTo>
                  <a:pt x="762" y="1700"/>
                </a:lnTo>
                <a:lnTo>
                  <a:pt x="762" y="1687"/>
                </a:lnTo>
                <a:lnTo>
                  <a:pt x="762" y="1674"/>
                </a:lnTo>
                <a:lnTo>
                  <a:pt x="764" y="1661"/>
                </a:lnTo>
                <a:lnTo>
                  <a:pt x="769" y="1649"/>
                </a:lnTo>
                <a:lnTo>
                  <a:pt x="773" y="1636"/>
                </a:lnTo>
                <a:lnTo>
                  <a:pt x="779" y="1625"/>
                </a:lnTo>
                <a:lnTo>
                  <a:pt x="785" y="1614"/>
                </a:lnTo>
                <a:lnTo>
                  <a:pt x="793" y="1603"/>
                </a:lnTo>
                <a:lnTo>
                  <a:pt x="801" y="1594"/>
                </a:lnTo>
                <a:lnTo>
                  <a:pt x="810" y="1585"/>
                </a:lnTo>
                <a:lnTo>
                  <a:pt x="820" y="1578"/>
                </a:lnTo>
                <a:lnTo>
                  <a:pt x="831" y="1571"/>
                </a:lnTo>
                <a:lnTo>
                  <a:pt x="842" y="1565"/>
                </a:lnTo>
                <a:lnTo>
                  <a:pt x="853" y="1561"/>
                </a:lnTo>
                <a:lnTo>
                  <a:pt x="866" y="1557"/>
                </a:lnTo>
                <a:lnTo>
                  <a:pt x="878" y="1555"/>
                </a:lnTo>
                <a:lnTo>
                  <a:pt x="890" y="1554"/>
                </a:lnTo>
                <a:lnTo>
                  <a:pt x="2127" y="1554"/>
                </a:lnTo>
                <a:lnTo>
                  <a:pt x="1563" y="1051"/>
                </a:lnTo>
                <a:lnTo>
                  <a:pt x="1557" y="1046"/>
                </a:lnTo>
                <a:lnTo>
                  <a:pt x="1552" y="1040"/>
                </a:lnTo>
                <a:lnTo>
                  <a:pt x="1548" y="1035"/>
                </a:lnTo>
                <a:lnTo>
                  <a:pt x="1544" y="1029"/>
                </a:lnTo>
                <a:lnTo>
                  <a:pt x="1537" y="1016"/>
                </a:lnTo>
                <a:lnTo>
                  <a:pt x="1532" y="1003"/>
                </a:lnTo>
                <a:lnTo>
                  <a:pt x="1527" y="991"/>
                </a:lnTo>
                <a:lnTo>
                  <a:pt x="1525" y="979"/>
                </a:lnTo>
                <a:lnTo>
                  <a:pt x="1524" y="968"/>
                </a:lnTo>
                <a:lnTo>
                  <a:pt x="1523" y="957"/>
                </a:lnTo>
                <a:lnTo>
                  <a:pt x="1524" y="945"/>
                </a:lnTo>
                <a:lnTo>
                  <a:pt x="1526" y="932"/>
                </a:lnTo>
                <a:lnTo>
                  <a:pt x="1530" y="921"/>
                </a:lnTo>
                <a:lnTo>
                  <a:pt x="1535" y="909"/>
                </a:lnTo>
                <a:lnTo>
                  <a:pt x="1541" y="897"/>
                </a:lnTo>
                <a:lnTo>
                  <a:pt x="1547" y="886"/>
                </a:lnTo>
                <a:lnTo>
                  <a:pt x="1555" y="877"/>
                </a:lnTo>
                <a:lnTo>
                  <a:pt x="1564" y="867"/>
                </a:lnTo>
                <a:lnTo>
                  <a:pt x="1573" y="859"/>
                </a:lnTo>
                <a:lnTo>
                  <a:pt x="1583" y="851"/>
                </a:lnTo>
                <a:lnTo>
                  <a:pt x="1594" y="844"/>
                </a:lnTo>
                <a:lnTo>
                  <a:pt x="1605" y="839"/>
                </a:lnTo>
                <a:lnTo>
                  <a:pt x="1617" y="834"/>
                </a:lnTo>
                <a:lnTo>
                  <a:pt x="1630" y="831"/>
                </a:lnTo>
                <a:lnTo>
                  <a:pt x="1643" y="829"/>
                </a:lnTo>
                <a:lnTo>
                  <a:pt x="1656" y="828"/>
                </a:lnTo>
                <a:lnTo>
                  <a:pt x="1668" y="829"/>
                </a:lnTo>
                <a:lnTo>
                  <a:pt x="1681" y="831"/>
                </a:lnTo>
                <a:lnTo>
                  <a:pt x="1693" y="835"/>
                </a:lnTo>
                <a:lnTo>
                  <a:pt x="1704" y="840"/>
                </a:lnTo>
                <a:lnTo>
                  <a:pt x="1714" y="845"/>
                </a:lnTo>
                <a:lnTo>
                  <a:pt x="1724" y="851"/>
                </a:lnTo>
                <a:lnTo>
                  <a:pt x="1731" y="857"/>
                </a:lnTo>
                <a:lnTo>
                  <a:pt x="1737" y="863"/>
                </a:lnTo>
                <a:lnTo>
                  <a:pt x="2521" y="1585"/>
                </a:lnTo>
                <a:lnTo>
                  <a:pt x="2532" y="1597"/>
                </a:lnTo>
                <a:lnTo>
                  <a:pt x="2541" y="1609"/>
                </a:lnTo>
                <a:lnTo>
                  <a:pt x="2548" y="1621"/>
                </a:lnTo>
                <a:lnTo>
                  <a:pt x="2554" y="1633"/>
                </a:lnTo>
                <a:lnTo>
                  <a:pt x="2558" y="1646"/>
                </a:lnTo>
                <a:lnTo>
                  <a:pt x="2561" y="1659"/>
                </a:lnTo>
                <a:lnTo>
                  <a:pt x="2563" y="1673"/>
                </a:lnTo>
                <a:lnTo>
                  <a:pt x="2564" y="1687"/>
                </a:lnTo>
                <a:lnTo>
                  <a:pt x="2563" y="1699"/>
                </a:lnTo>
                <a:lnTo>
                  <a:pt x="2561" y="1711"/>
                </a:lnTo>
                <a:lnTo>
                  <a:pt x="2558" y="1724"/>
                </a:lnTo>
                <a:lnTo>
                  <a:pt x="2554" y="1737"/>
                </a:lnTo>
                <a:lnTo>
                  <a:pt x="2548" y="1750"/>
                </a:lnTo>
                <a:lnTo>
                  <a:pt x="2541" y="1763"/>
                </a:lnTo>
                <a:lnTo>
                  <a:pt x="2532" y="1777"/>
                </a:lnTo>
                <a:lnTo>
                  <a:pt x="2521" y="1788"/>
                </a:lnTo>
                <a:lnTo>
                  <a:pt x="1748" y="2506"/>
                </a:lnTo>
                <a:close/>
                <a:moveTo>
                  <a:pt x="1671" y="277"/>
                </a:moveTo>
                <a:lnTo>
                  <a:pt x="1598" y="279"/>
                </a:lnTo>
                <a:lnTo>
                  <a:pt x="1527" y="285"/>
                </a:lnTo>
                <a:lnTo>
                  <a:pt x="1458" y="294"/>
                </a:lnTo>
                <a:lnTo>
                  <a:pt x="1389" y="306"/>
                </a:lnTo>
                <a:lnTo>
                  <a:pt x="1321" y="322"/>
                </a:lnTo>
                <a:lnTo>
                  <a:pt x="1255" y="341"/>
                </a:lnTo>
                <a:lnTo>
                  <a:pt x="1190" y="363"/>
                </a:lnTo>
                <a:lnTo>
                  <a:pt x="1126" y="388"/>
                </a:lnTo>
                <a:lnTo>
                  <a:pt x="1065" y="417"/>
                </a:lnTo>
                <a:lnTo>
                  <a:pt x="1004" y="447"/>
                </a:lnTo>
                <a:lnTo>
                  <a:pt x="945" y="481"/>
                </a:lnTo>
                <a:lnTo>
                  <a:pt x="889" y="517"/>
                </a:lnTo>
                <a:lnTo>
                  <a:pt x="834" y="557"/>
                </a:lnTo>
                <a:lnTo>
                  <a:pt x="782" y="599"/>
                </a:lnTo>
                <a:lnTo>
                  <a:pt x="731" y="642"/>
                </a:lnTo>
                <a:lnTo>
                  <a:pt x="683" y="690"/>
                </a:lnTo>
                <a:lnTo>
                  <a:pt x="636" y="738"/>
                </a:lnTo>
                <a:lnTo>
                  <a:pt x="593" y="790"/>
                </a:lnTo>
                <a:lnTo>
                  <a:pt x="551" y="843"/>
                </a:lnTo>
                <a:lnTo>
                  <a:pt x="513" y="897"/>
                </a:lnTo>
                <a:lnTo>
                  <a:pt x="476" y="955"/>
                </a:lnTo>
                <a:lnTo>
                  <a:pt x="442" y="1014"/>
                </a:lnTo>
                <a:lnTo>
                  <a:pt x="412" y="1075"/>
                </a:lnTo>
                <a:lnTo>
                  <a:pt x="384" y="1137"/>
                </a:lnTo>
                <a:lnTo>
                  <a:pt x="359" y="1201"/>
                </a:lnTo>
                <a:lnTo>
                  <a:pt x="337" y="1266"/>
                </a:lnTo>
                <a:lnTo>
                  <a:pt x="319" y="1334"/>
                </a:lnTo>
                <a:lnTo>
                  <a:pt x="303" y="1403"/>
                </a:lnTo>
                <a:lnTo>
                  <a:pt x="290" y="1472"/>
                </a:lnTo>
                <a:lnTo>
                  <a:pt x="281" y="1543"/>
                </a:lnTo>
                <a:lnTo>
                  <a:pt x="276" y="1614"/>
                </a:lnTo>
                <a:lnTo>
                  <a:pt x="274" y="1687"/>
                </a:lnTo>
                <a:lnTo>
                  <a:pt x="276" y="1759"/>
                </a:lnTo>
                <a:lnTo>
                  <a:pt x="281" y="1831"/>
                </a:lnTo>
                <a:lnTo>
                  <a:pt x="290" y="1903"/>
                </a:lnTo>
                <a:lnTo>
                  <a:pt x="303" y="1972"/>
                </a:lnTo>
                <a:lnTo>
                  <a:pt x="319" y="2040"/>
                </a:lnTo>
                <a:lnTo>
                  <a:pt x="337" y="2107"/>
                </a:lnTo>
                <a:lnTo>
                  <a:pt x="359" y="2173"/>
                </a:lnTo>
                <a:lnTo>
                  <a:pt x="384" y="2237"/>
                </a:lnTo>
                <a:lnTo>
                  <a:pt x="412" y="2300"/>
                </a:lnTo>
                <a:lnTo>
                  <a:pt x="442" y="2360"/>
                </a:lnTo>
                <a:lnTo>
                  <a:pt x="476" y="2420"/>
                </a:lnTo>
                <a:lnTo>
                  <a:pt x="513" y="2477"/>
                </a:lnTo>
                <a:lnTo>
                  <a:pt x="551" y="2533"/>
                </a:lnTo>
                <a:lnTo>
                  <a:pt x="593" y="2586"/>
                </a:lnTo>
                <a:lnTo>
                  <a:pt x="636" y="2637"/>
                </a:lnTo>
                <a:lnTo>
                  <a:pt x="683" y="2686"/>
                </a:lnTo>
                <a:lnTo>
                  <a:pt x="731" y="2733"/>
                </a:lnTo>
                <a:lnTo>
                  <a:pt x="782" y="2778"/>
                </a:lnTo>
                <a:lnTo>
                  <a:pt x="834" y="2819"/>
                </a:lnTo>
                <a:lnTo>
                  <a:pt x="889" y="2858"/>
                </a:lnTo>
                <a:lnTo>
                  <a:pt x="945" y="2896"/>
                </a:lnTo>
                <a:lnTo>
                  <a:pt x="1004" y="2929"/>
                </a:lnTo>
                <a:lnTo>
                  <a:pt x="1065" y="2960"/>
                </a:lnTo>
                <a:lnTo>
                  <a:pt x="1126" y="2988"/>
                </a:lnTo>
                <a:lnTo>
                  <a:pt x="1190" y="3015"/>
                </a:lnTo>
                <a:lnTo>
                  <a:pt x="1255" y="3037"/>
                </a:lnTo>
                <a:lnTo>
                  <a:pt x="1321" y="3055"/>
                </a:lnTo>
                <a:lnTo>
                  <a:pt x="1389" y="3071"/>
                </a:lnTo>
                <a:lnTo>
                  <a:pt x="1458" y="3083"/>
                </a:lnTo>
                <a:lnTo>
                  <a:pt x="1527" y="3092"/>
                </a:lnTo>
                <a:lnTo>
                  <a:pt x="1598" y="3098"/>
                </a:lnTo>
                <a:lnTo>
                  <a:pt x="1671" y="3099"/>
                </a:lnTo>
                <a:lnTo>
                  <a:pt x="1743" y="3098"/>
                </a:lnTo>
                <a:lnTo>
                  <a:pt x="1815" y="3092"/>
                </a:lnTo>
                <a:lnTo>
                  <a:pt x="1885" y="3083"/>
                </a:lnTo>
                <a:lnTo>
                  <a:pt x="1954" y="3071"/>
                </a:lnTo>
                <a:lnTo>
                  <a:pt x="2022" y="3055"/>
                </a:lnTo>
                <a:lnTo>
                  <a:pt x="2088" y="3037"/>
                </a:lnTo>
                <a:lnTo>
                  <a:pt x="2154" y="3015"/>
                </a:lnTo>
                <a:lnTo>
                  <a:pt x="2218" y="2988"/>
                </a:lnTo>
                <a:lnTo>
                  <a:pt x="2280" y="2960"/>
                </a:lnTo>
                <a:lnTo>
                  <a:pt x="2341" y="2929"/>
                </a:lnTo>
                <a:lnTo>
                  <a:pt x="2400" y="2896"/>
                </a:lnTo>
                <a:lnTo>
                  <a:pt x="2456" y="2858"/>
                </a:lnTo>
                <a:lnTo>
                  <a:pt x="2512" y="2819"/>
                </a:lnTo>
                <a:lnTo>
                  <a:pt x="2564" y="2778"/>
                </a:lnTo>
                <a:lnTo>
                  <a:pt x="2615" y="2733"/>
                </a:lnTo>
                <a:lnTo>
                  <a:pt x="2664" y="2686"/>
                </a:lnTo>
                <a:lnTo>
                  <a:pt x="2710" y="2637"/>
                </a:lnTo>
                <a:lnTo>
                  <a:pt x="2754" y="2586"/>
                </a:lnTo>
                <a:lnTo>
                  <a:pt x="2796" y="2533"/>
                </a:lnTo>
                <a:lnTo>
                  <a:pt x="2835" y="2477"/>
                </a:lnTo>
                <a:lnTo>
                  <a:pt x="2872" y="2420"/>
                </a:lnTo>
                <a:lnTo>
                  <a:pt x="2905" y="2360"/>
                </a:lnTo>
                <a:lnTo>
                  <a:pt x="2936" y="2300"/>
                </a:lnTo>
                <a:lnTo>
                  <a:pt x="2965" y="2237"/>
                </a:lnTo>
                <a:lnTo>
                  <a:pt x="2989" y="2173"/>
                </a:lnTo>
                <a:lnTo>
                  <a:pt x="3011" y="2107"/>
                </a:lnTo>
                <a:lnTo>
                  <a:pt x="3030" y="2040"/>
                </a:lnTo>
                <a:lnTo>
                  <a:pt x="3045" y="1972"/>
                </a:lnTo>
                <a:lnTo>
                  <a:pt x="3059" y="1903"/>
                </a:lnTo>
                <a:lnTo>
                  <a:pt x="3067" y="1831"/>
                </a:lnTo>
                <a:lnTo>
                  <a:pt x="3073" y="1759"/>
                </a:lnTo>
                <a:lnTo>
                  <a:pt x="3075" y="1687"/>
                </a:lnTo>
                <a:lnTo>
                  <a:pt x="3073" y="1614"/>
                </a:lnTo>
                <a:lnTo>
                  <a:pt x="3067" y="1543"/>
                </a:lnTo>
                <a:lnTo>
                  <a:pt x="3059" y="1472"/>
                </a:lnTo>
                <a:lnTo>
                  <a:pt x="3045" y="1403"/>
                </a:lnTo>
                <a:lnTo>
                  <a:pt x="3030" y="1334"/>
                </a:lnTo>
                <a:lnTo>
                  <a:pt x="3011" y="1266"/>
                </a:lnTo>
                <a:lnTo>
                  <a:pt x="2989" y="1201"/>
                </a:lnTo>
                <a:lnTo>
                  <a:pt x="2965" y="1137"/>
                </a:lnTo>
                <a:lnTo>
                  <a:pt x="2936" y="1075"/>
                </a:lnTo>
                <a:lnTo>
                  <a:pt x="2905" y="1014"/>
                </a:lnTo>
                <a:lnTo>
                  <a:pt x="2872" y="955"/>
                </a:lnTo>
                <a:lnTo>
                  <a:pt x="2835" y="897"/>
                </a:lnTo>
                <a:lnTo>
                  <a:pt x="2796" y="843"/>
                </a:lnTo>
                <a:lnTo>
                  <a:pt x="2754" y="790"/>
                </a:lnTo>
                <a:lnTo>
                  <a:pt x="2710" y="738"/>
                </a:lnTo>
                <a:lnTo>
                  <a:pt x="2664" y="690"/>
                </a:lnTo>
                <a:lnTo>
                  <a:pt x="2615" y="642"/>
                </a:lnTo>
                <a:lnTo>
                  <a:pt x="2564" y="599"/>
                </a:lnTo>
                <a:lnTo>
                  <a:pt x="2512" y="557"/>
                </a:lnTo>
                <a:lnTo>
                  <a:pt x="2456" y="517"/>
                </a:lnTo>
                <a:lnTo>
                  <a:pt x="2400" y="481"/>
                </a:lnTo>
                <a:lnTo>
                  <a:pt x="2341" y="447"/>
                </a:lnTo>
                <a:lnTo>
                  <a:pt x="2280" y="417"/>
                </a:lnTo>
                <a:lnTo>
                  <a:pt x="2218" y="388"/>
                </a:lnTo>
                <a:lnTo>
                  <a:pt x="2154" y="363"/>
                </a:lnTo>
                <a:lnTo>
                  <a:pt x="2088" y="341"/>
                </a:lnTo>
                <a:lnTo>
                  <a:pt x="2022" y="322"/>
                </a:lnTo>
                <a:lnTo>
                  <a:pt x="1954" y="306"/>
                </a:lnTo>
                <a:lnTo>
                  <a:pt x="1885" y="294"/>
                </a:lnTo>
                <a:lnTo>
                  <a:pt x="1815" y="285"/>
                </a:lnTo>
                <a:lnTo>
                  <a:pt x="1743" y="279"/>
                </a:lnTo>
                <a:lnTo>
                  <a:pt x="1671" y="277"/>
                </a:lnTo>
                <a:close/>
                <a:moveTo>
                  <a:pt x="1671" y="3372"/>
                </a:moveTo>
                <a:lnTo>
                  <a:pt x="1585" y="3370"/>
                </a:lnTo>
                <a:lnTo>
                  <a:pt x="1500" y="3364"/>
                </a:lnTo>
                <a:lnTo>
                  <a:pt x="1416" y="3353"/>
                </a:lnTo>
                <a:lnTo>
                  <a:pt x="1334" y="3339"/>
                </a:lnTo>
                <a:lnTo>
                  <a:pt x="1254" y="3320"/>
                </a:lnTo>
                <a:lnTo>
                  <a:pt x="1175" y="3297"/>
                </a:lnTo>
                <a:lnTo>
                  <a:pt x="1097" y="3271"/>
                </a:lnTo>
                <a:lnTo>
                  <a:pt x="1021" y="3240"/>
                </a:lnTo>
                <a:lnTo>
                  <a:pt x="947" y="3207"/>
                </a:lnTo>
                <a:lnTo>
                  <a:pt x="876" y="3170"/>
                </a:lnTo>
                <a:lnTo>
                  <a:pt x="806" y="3130"/>
                </a:lnTo>
                <a:lnTo>
                  <a:pt x="738" y="3085"/>
                </a:lnTo>
                <a:lnTo>
                  <a:pt x="672" y="3039"/>
                </a:lnTo>
                <a:lnTo>
                  <a:pt x="609" y="2988"/>
                </a:lnTo>
                <a:lnTo>
                  <a:pt x="548" y="2936"/>
                </a:lnTo>
                <a:lnTo>
                  <a:pt x="491" y="2879"/>
                </a:lnTo>
                <a:lnTo>
                  <a:pt x="435" y="2821"/>
                </a:lnTo>
                <a:lnTo>
                  <a:pt x="382" y="2761"/>
                </a:lnTo>
                <a:lnTo>
                  <a:pt x="333" y="2696"/>
                </a:lnTo>
                <a:lnTo>
                  <a:pt x="286" y="2630"/>
                </a:lnTo>
                <a:lnTo>
                  <a:pt x="243" y="2562"/>
                </a:lnTo>
                <a:lnTo>
                  <a:pt x="203" y="2491"/>
                </a:lnTo>
                <a:lnTo>
                  <a:pt x="165" y="2419"/>
                </a:lnTo>
                <a:lnTo>
                  <a:pt x="132" y="2344"/>
                </a:lnTo>
                <a:lnTo>
                  <a:pt x="101" y="2268"/>
                </a:lnTo>
                <a:lnTo>
                  <a:pt x="75" y="2189"/>
                </a:lnTo>
                <a:lnTo>
                  <a:pt x="53" y="2109"/>
                </a:lnTo>
                <a:lnTo>
                  <a:pt x="34" y="2028"/>
                </a:lnTo>
                <a:lnTo>
                  <a:pt x="20" y="1944"/>
                </a:lnTo>
                <a:lnTo>
                  <a:pt x="9" y="1859"/>
                </a:lnTo>
                <a:lnTo>
                  <a:pt x="2" y="1774"/>
                </a:lnTo>
                <a:lnTo>
                  <a:pt x="0" y="1687"/>
                </a:lnTo>
                <a:lnTo>
                  <a:pt x="2" y="1600"/>
                </a:lnTo>
                <a:lnTo>
                  <a:pt x="9" y="1514"/>
                </a:lnTo>
                <a:lnTo>
                  <a:pt x="20" y="1430"/>
                </a:lnTo>
                <a:lnTo>
                  <a:pt x="34" y="1346"/>
                </a:lnTo>
                <a:lnTo>
                  <a:pt x="53" y="1264"/>
                </a:lnTo>
                <a:lnTo>
                  <a:pt x="75" y="1185"/>
                </a:lnTo>
                <a:lnTo>
                  <a:pt x="101" y="1106"/>
                </a:lnTo>
                <a:lnTo>
                  <a:pt x="132" y="1030"/>
                </a:lnTo>
                <a:lnTo>
                  <a:pt x="165" y="955"/>
                </a:lnTo>
                <a:lnTo>
                  <a:pt x="203" y="882"/>
                </a:lnTo>
                <a:lnTo>
                  <a:pt x="243" y="812"/>
                </a:lnTo>
                <a:lnTo>
                  <a:pt x="286" y="743"/>
                </a:lnTo>
                <a:lnTo>
                  <a:pt x="333" y="678"/>
                </a:lnTo>
                <a:lnTo>
                  <a:pt x="382" y="613"/>
                </a:lnTo>
                <a:lnTo>
                  <a:pt x="435" y="553"/>
                </a:lnTo>
                <a:lnTo>
                  <a:pt x="491" y="494"/>
                </a:lnTo>
                <a:lnTo>
                  <a:pt x="548" y="438"/>
                </a:lnTo>
                <a:lnTo>
                  <a:pt x="609" y="385"/>
                </a:lnTo>
                <a:lnTo>
                  <a:pt x="672" y="335"/>
                </a:lnTo>
                <a:lnTo>
                  <a:pt x="738" y="288"/>
                </a:lnTo>
                <a:lnTo>
                  <a:pt x="806" y="244"/>
                </a:lnTo>
                <a:lnTo>
                  <a:pt x="876" y="204"/>
                </a:lnTo>
                <a:lnTo>
                  <a:pt x="947" y="167"/>
                </a:lnTo>
                <a:lnTo>
                  <a:pt x="1021" y="132"/>
                </a:lnTo>
                <a:lnTo>
                  <a:pt x="1097" y="103"/>
                </a:lnTo>
                <a:lnTo>
                  <a:pt x="1175" y="76"/>
                </a:lnTo>
                <a:lnTo>
                  <a:pt x="1254" y="54"/>
                </a:lnTo>
                <a:lnTo>
                  <a:pt x="1334" y="35"/>
                </a:lnTo>
                <a:lnTo>
                  <a:pt x="1416" y="19"/>
                </a:lnTo>
                <a:lnTo>
                  <a:pt x="1500" y="9"/>
                </a:lnTo>
                <a:lnTo>
                  <a:pt x="1585" y="2"/>
                </a:lnTo>
                <a:lnTo>
                  <a:pt x="1671" y="0"/>
                </a:lnTo>
                <a:lnTo>
                  <a:pt x="1757" y="2"/>
                </a:lnTo>
                <a:lnTo>
                  <a:pt x="1842" y="9"/>
                </a:lnTo>
                <a:lnTo>
                  <a:pt x="1926" y="19"/>
                </a:lnTo>
                <a:lnTo>
                  <a:pt x="2008" y="35"/>
                </a:lnTo>
                <a:lnTo>
                  <a:pt x="2088" y="54"/>
                </a:lnTo>
                <a:lnTo>
                  <a:pt x="2168" y="76"/>
                </a:lnTo>
                <a:lnTo>
                  <a:pt x="2246" y="103"/>
                </a:lnTo>
                <a:lnTo>
                  <a:pt x="2322" y="132"/>
                </a:lnTo>
                <a:lnTo>
                  <a:pt x="2396" y="167"/>
                </a:lnTo>
                <a:lnTo>
                  <a:pt x="2467" y="204"/>
                </a:lnTo>
                <a:lnTo>
                  <a:pt x="2537" y="244"/>
                </a:lnTo>
                <a:lnTo>
                  <a:pt x="2606" y="288"/>
                </a:lnTo>
                <a:lnTo>
                  <a:pt x="2671" y="335"/>
                </a:lnTo>
                <a:lnTo>
                  <a:pt x="2734" y="385"/>
                </a:lnTo>
                <a:lnTo>
                  <a:pt x="2795" y="438"/>
                </a:lnTo>
                <a:lnTo>
                  <a:pt x="2852" y="494"/>
                </a:lnTo>
                <a:lnTo>
                  <a:pt x="2908" y="553"/>
                </a:lnTo>
                <a:lnTo>
                  <a:pt x="2961" y="613"/>
                </a:lnTo>
                <a:lnTo>
                  <a:pt x="3010" y="678"/>
                </a:lnTo>
                <a:lnTo>
                  <a:pt x="3057" y="743"/>
                </a:lnTo>
                <a:lnTo>
                  <a:pt x="3100" y="812"/>
                </a:lnTo>
                <a:lnTo>
                  <a:pt x="3139" y="882"/>
                </a:lnTo>
                <a:lnTo>
                  <a:pt x="3177" y="955"/>
                </a:lnTo>
                <a:lnTo>
                  <a:pt x="3210" y="1030"/>
                </a:lnTo>
                <a:lnTo>
                  <a:pt x="3239" y="1106"/>
                </a:lnTo>
                <a:lnTo>
                  <a:pt x="3266" y="1185"/>
                </a:lnTo>
                <a:lnTo>
                  <a:pt x="3289" y="1264"/>
                </a:lnTo>
                <a:lnTo>
                  <a:pt x="3307" y="1346"/>
                </a:lnTo>
                <a:lnTo>
                  <a:pt x="3322" y="1430"/>
                </a:lnTo>
                <a:lnTo>
                  <a:pt x="3332" y="1514"/>
                </a:lnTo>
                <a:lnTo>
                  <a:pt x="3339" y="1600"/>
                </a:lnTo>
                <a:lnTo>
                  <a:pt x="3342" y="1687"/>
                </a:lnTo>
                <a:lnTo>
                  <a:pt x="3339" y="1774"/>
                </a:lnTo>
                <a:lnTo>
                  <a:pt x="3332" y="1859"/>
                </a:lnTo>
                <a:lnTo>
                  <a:pt x="3322" y="1944"/>
                </a:lnTo>
                <a:lnTo>
                  <a:pt x="3307" y="2028"/>
                </a:lnTo>
                <a:lnTo>
                  <a:pt x="3289" y="2109"/>
                </a:lnTo>
                <a:lnTo>
                  <a:pt x="3266" y="2189"/>
                </a:lnTo>
                <a:lnTo>
                  <a:pt x="3239" y="2268"/>
                </a:lnTo>
                <a:lnTo>
                  <a:pt x="3210" y="2344"/>
                </a:lnTo>
                <a:lnTo>
                  <a:pt x="3177" y="2419"/>
                </a:lnTo>
                <a:lnTo>
                  <a:pt x="3139" y="2491"/>
                </a:lnTo>
                <a:lnTo>
                  <a:pt x="3100" y="2562"/>
                </a:lnTo>
                <a:lnTo>
                  <a:pt x="3057" y="2630"/>
                </a:lnTo>
                <a:lnTo>
                  <a:pt x="3010" y="2696"/>
                </a:lnTo>
                <a:lnTo>
                  <a:pt x="2961" y="2761"/>
                </a:lnTo>
                <a:lnTo>
                  <a:pt x="2908" y="2821"/>
                </a:lnTo>
                <a:lnTo>
                  <a:pt x="2852" y="2879"/>
                </a:lnTo>
                <a:lnTo>
                  <a:pt x="2795" y="2936"/>
                </a:lnTo>
                <a:lnTo>
                  <a:pt x="2734" y="2988"/>
                </a:lnTo>
                <a:lnTo>
                  <a:pt x="2671" y="3039"/>
                </a:lnTo>
                <a:lnTo>
                  <a:pt x="2606" y="3085"/>
                </a:lnTo>
                <a:lnTo>
                  <a:pt x="2537" y="3130"/>
                </a:lnTo>
                <a:lnTo>
                  <a:pt x="2467" y="3170"/>
                </a:lnTo>
                <a:lnTo>
                  <a:pt x="2396" y="3207"/>
                </a:lnTo>
                <a:lnTo>
                  <a:pt x="2322" y="3240"/>
                </a:lnTo>
                <a:lnTo>
                  <a:pt x="2246" y="3271"/>
                </a:lnTo>
                <a:lnTo>
                  <a:pt x="2168" y="3297"/>
                </a:lnTo>
                <a:lnTo>
                  <a:pt x="2088" y="3320"/>
                </a:lnTo>
                <a:lnTo>
                  <a:pt x="2008" y="3339"/>
                </a:lnTo>
                <a:lnTo>
                  <a:pt x="1926" y="3353"/>
                </a:lnTo>
                <a:lnTo>
                  <a:pt x="1842" y="3364"/>
                </a:lnTo>
                <a:lnTo>
                  <a:pt x="1757" y="3370"/>
                </a:lnTo>
                <a:lnTo>
                  <a:pt x="1671" y="337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3182" name="bmkFldPresentationTitle"/>
          <p:cNvSpPr txBox="1">
            <a:spLocks noChangeArrowheads="1"/>
          </p:cNvSpPr>
          <p:nvPr/>
        </p:nvSpPr>
        <p:spPr bwMode="auto">
          <a:xfrm>
            <a:off x="6156325" y="319363"/>
            <a:ext cx="1482725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da-DK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86" name="bmkFldAuthorName"/>
          <p:cNvSpPr txBox="1">
            <a:spLocks noChangeArrowheads="1"/>
          </p:cNvSpPr>
          <p:nvPr/>
        </p:nvSpPr>
        <p:spPr bwMode="auto">
          <a:xfrm>
            <a:off x="4652963" y="317775"/>
            <a:ext cx="1065212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en-US" sz="1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88" name="bmkFldDay"/>
          <p:cNvSpPr>
            <a:spLocks noChangeAspect="1" noChangeArrowheads="1"/>
          </p:cNvSpPr>
          <p:nvPr/>
        </p:nvSpPr>
        <p:spPr bwMode="auto">
          <a:xfrm>
            <a:off x="7751763" y="319363"/>
            <a:ext cx="252412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09.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89" name="bmkFldMonth"/>
          <p:cNvSpPr>
            <a:spLocks noChangeAspect="1" noChangeArrowheads="1"/>
          </p:cNvSpPr>
          <p:nvPr/>
        </p:nvSpPr>
        <p:spPr bwMode="auto">
          <a:xfrm>
            <a:off x="8056563" y="319363"/>
            <a:ext cx="252412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maj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90" name="bmkFldYear"/>
          <p:cNvSpPr>
            <a:spLocks noChangeAspect="1" noChangeArrowheads="1"/>
          </p:cNvSpPr>
          <p:nvPr/>
        </p:nvSpPr>
        <p:spPr bwMode="auto">
          <a:xfrm>
            <a:off x="8362950" y="319363"/>
            <a:ext cx="252413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 14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" name="Freeform 101"/>
          <p:cNvSpPr>
            <a:spLocks noEditPoints="1"/>
          </p:cNvSpPr>
          <p:nvPr userDrawn="1"/>
        </p:nvSpPr>
        <p:spPr bwMode="auto">
          <a:xfrm>
            <a:off x="539750" y="2335213"/>
            <a:ext cx="844550" cy="846137"/>
          </a:xfrm>
          <a:custGeom>
            <a:avLst/>
            <a:gdLst/>
            <a:ahLst/>
            <a:cxnLst>
              <a:cxn ang="0">
                <a:pos x="11870" y="8228"/>
              </a:cxn>
              <a:cxn ang="0">
                <a:pos x="10653" y="10238"/>
              </a:cxn>
              <a:cxn ang="0">
                <a:pos x="8776" y="11638"/>
              </a:cxn>
              <a:cxn ang="0">
                <a:pos x="6436" y="12233"/>
              </a:cxn>
              <a:cxn ang="0">
                <a:pos x="4013" y="11871"/>
              </a:cxn>
              <a:cxn ang="0">
                <a:pos x="2002" y="10654"/>
              </a:cxn>
              <a:cxn ang="0">
                <a:pos x="602" y="8777"/>
              </a:cxn>
              <a:cxn ang="0">
                <a:pos x="7" y="6437"/>
              </a:cxn>
              <a:cxn ang="0">
                <a:pos x="371" y="4014"/>
              </a:cxn>
              <a:cxn ang="0">
                <a:pos x="1588" y="2003"/>
              </a:cxn>
              <a:cxn ang="0">
                <a:pos x="3464" y="603"/>
              </a:cxn>
              <a:cxn ang="0">
                <a:pos x="5804" y="8"/>
              </a:cxn>
              <a:cxn ang="0">
                <a:pos x="8227" y="372"/>
              </a:cxn>
              <a:cxn ang="0">
                <a:pos x="10237" y="1589"/>
              </a:cxn>
              <a:cxn ang="0">
                <a:pos x="11637" y="3465"/>
              </a:cxn>
              <a:cxn ang="0">
                <a:pos x="12232" y="5805"/>
              </a:cxn>
              <a:cxn ang="0">
                <a:pos x="883" y="7750"/>
              </a:cxn>
              <a:cxn ang="0">
                <a:pos x="1889" y="9598"/>
              </a:cxn>
              <a:cxn ang="0">
                <a:pos x="3505" y="10921"/>
              </a:cxn>
              <a:cxn ang="0">
                <a:pos x="5559" y="11547"/>
              </a:cxn>
              <a:cxn ang="0">
                <a:pos x="7744" y="11331"/>
              </a:cxn>
              <a:cxn ang="0">
                <a:pos x="9591" y="10336"/>
              </a:cxn>
              <a:cxn ang="0">
                <a:pos x="10917" y="8730"/>
              </a:cxn>
              <a:cxn ang="0">
                <a:pos x="11546" y="6682"/>
              </a:cxn>
              <a:cxn ang="0">
                <a:pos x="11329" y="4490"/>
              </a:cxn>
              <a:cxn ang="0">
                <a:pos x="10330" y="2638"/>
              </a:cxn>
              <a:cxn ang="0">
                <a:pos x="8722" y="1310"/>
              </a:cxn>
              <a:cxn ang="0">
                <a:pos x="6679" y="681"/>
              </a:cxn>
              <a:cxn ang="0">
                <a:pos x="4488" y="898"/>
              </a:cxn>
              <a:cxn ang="0">
                <a:pos x="2631" y="1898"/>
              </a:cxn>
              <a:cxn ang="0">
                <a:pos x="1298" y="3510"/>
              </a:cxn>
              <a:cxn ang="0">
                <a:pos x="665" y="5560"/>
              </a:cxn>
              <a:cxn ang="0">
                <a:pos x="2358" y="6137"/>
              </a:cxn>
              <a:cxn ang="0">
                <a:pos x="2312" y="6000"/>
              </a:cxn>
              <a:cxn ang="0">
                <a:pos x="2320" y="5867"/>
              </a:cxn>
              <a:cxn ang="0">
                <a:pos x="2382" y="5744"/>
              </a:cxn>
              <a:cxn ang="0">
                <a:pos x="2481" y="5651"/>
              </a:cxn>
              <a:cxn ang="0">
                <a:pos x="2602" y="5601"/>
              </a:cxn>
              <a:cxn ang="0">
                <a:pos x="2726" y="5606"/>
              </a:cxn>
              <a:cxn ang="0">
                <a:pos x="2843" y="5668"/>
              </a:cxn>
              <a:cxn ang="0">
                <a:pos x="5771" y="2257"/>
              </a:cxn>
              <a:cxn ang="0">
                <a:pos x="5819" y="2140"/>
              </a:cxn>
              <a:cxn ang="0">
                <a:pos x="5910" y="2061"/>
              </a:cxn>
              <a:cxn ang="0">
                <a:pos x="6027" y="2020"/>
              </a:cxn>
              <a:cxn ang="0">
                <a:pos x="6153" y="2015"/>
              </a:cxn>
              <a:cxn ang="0">
                <a:pos x="6274" y="2047"/>
              </a:cxn>
              <a:cxn ang="0">
                <a:pos x="6374" y="2118"/>
              </a:cxn>
              <a:cxn ang="0">
                <a:pos x="6434" y="2224"/>
              </a:cxn>
              <a:cxn ang="0">
                <a:pos x="9321" y="5695"/>
              </a:cxn>
              <a:cxn ang="0">
                <a:pos x="9438" y="5615"/>
              </a:cxn>
              <a:cxn ang="0">
                <a:pos x="9565" y="5598"/>
              </a:cxn>
              <a:cxn ang="0">
                <a:pos x="9686" y="5633"/>
              </a:cxn>
              <a:cxn ang="0">
                <a:pos x="9786" y="5717"/>
              </a:cxn>
              <a:cxn ang="0">
                <a:pos x="9853" y="5834"/>
              </a:cxn>
              <a:cxn ang="0">
                <a:pos x="9874" y="5967"/>
              </a:cxn>
              <a:cxn ang="0">
                <a:pos x="9845" y="6103"/>
              </a:cxn>
              <a:cxn ang="0">
                <a:pos x="6376" y="9918"/>
              </a:cxn>
              <a:cxn ang="0">
                <a:pos x="6246" y="10013"/>
              </a:cxn>
              <a:cxn ang="0">
                <a:pos x="6106" y="10045"/>
              </a:cxn>
              <a:cxn ang="0">
                <a:pos x="5964" y="10013"/>
              </a:cxn>
              <a:cxn ang="0">
                <a:pos x="5823" y="9918"/>
              </a:cxn>
            </a:cxnLst>
            <a:rect l="0" t="0" r="r" b="b"/>
            <a:pathLst>
              <a:path w="12240" h="12241">
                <a:moveTo>
                  <a:pt x="12240" y="6121"/>
                </a:moveTo>
                <a:lnTo>
                  <a:pt x="12232" y="6437"/>
                </a:lnTo>
                <a:lnTo>
                  <a:pt x="12208" y="6748"/>
                </a:lnTo>
                <a:lnTo>
                  <a:pt x="12170" y="7054"/>
                </a:lnTo>
                <a:lnTo>
                  <a:pt x="12116" y="7356"/>
                </a:lnTo>
                <a:lnTo>
                  <a:pt x="12048" y="7653"/>
                </a:lnTo>
                <a:lnTo>
                  <a:pt x="11966" y="7943"/>
                </a:lnTo>
                <a:lnTo>
                  <a:pt x="11870" y="8228"/>
                </a:lnTo>
                <a:lnTo>
                  <a:pt x="11760" y="8505"/>
                </a:lnTo>
                <a:lnTo>
                  <a:pt x="11637" y="8777"/>
                </a:lnTo>
                <a:lnTo>
                  <a:pt x="11503" y="9041"/>
                </a:lnTo>
                <a:lnTo>
                  <a:pt x="11356" y="9298"/>
                </a:lnTo>
                <a:lnTo>
                  <a:pt x="11196" y="9545"/>
                </a:lnTo>
                <a:lnTo>
                  <a:pt x="11026" y="9786"/>
                </a:lnTo>
                <a:lnTo>
                  <a:pt x="10844" y="10016"/>
                </a:lnTo>
                <a:lnTo>
                  <a:pt x="10653" y="10238"/>
                </a:lnTo>
                <a:lnTo>
                  <a:pt x="10450" y="10451"/>
                </a:lnTo>
                <a:lnTo>
                  <a:pt x="10237" y="10654"/>
                </a:lnTo>
                <a:lnTo>
                  <a:pt x="10015" y="10845"/>
                </a:lnTo>
                <a:lnTo>
                  <a:pt x="9784" y="11027"/>
                </a:lnTo>
                <a:lnTo>
                  <a:pt x="9544" y="11197"/>
                </a:lnTo>
                <a:lnTo>
                  <a:pt x="9297" y="11357"/>
                </a:lnTo>
                <a:lnTo>
                  <a:pt x="9040" y="11503"/>
                </a:lnTo>
                <a:lnTo>
                  <a:pt x="8776" y="11638"/>
                </a:lnTo>
                <a:lnTo>
                  <a:pt x="8504" y="11761"/>
                </a:lnTo>
                <a:lnTo>
                  <a:pt x="8227" y="11871"/>
                </a:lnTo>
                <a:lnTo>
                  <a:pt x="7943" y="11967"/>
                </a:lnTo>
                <a:lnTo>
                  <a:pt x="7652" y="12049"/>
                </a:lnTo>
                <a:lnTo>
                  <a:pt x="7355" y="12117"/>
                </a:lnTo>
                <a:lnTo>
                  <a:pt x="7053" y="12171"/>
                </a:lnTo>
                <a:lnTo>
                  <a:pt x="6747" y="12209"/>
                </a:lnTo>
                <a:lnTo>
                  <a:pt x="6436" y="12233"/>
                </a:lnTo>
                <a:lnTo>
                  <a:pt x="6120" y="12241"/>
                </a:lnTo>
                <a:lnTo>
                  <a:pt x="5804" y="12233"/>
                </a:lnTo>
                <a:lnTo>
                  <a:pt x="5493" y="12209"/>
                </a:lnTo>
                <a:lnTo>
                  <a:pt x="5186" y="12171"/>
                </a:lnTo>
                <a:lnTo>
                  <a:pt x="4885" y="12117"/>
                </a:lnTo>
                <a:lnTo>
                  <a:pt x="4589" y="12049"/>
                </a:lnTo>
                <a:lnTo>
                  <a:pt x="4298" y="11967"/>
                </a:lnTo>
                <a:lnTo>
                  <a:pt x="4013" y="11871"/>
                </a:lnTo>
                <a:lnTo>
                  <a:pt x="3735" y="11761"/>
                </a:lnTo>
                <a:lnTo>
                  <a:pt x="3464" y="11638"/>
                </a:lnTo>
                <a:lnTo>
                  <a:pt x="3200" y="11503"/>
                </a:lnTo>
                <a:lnTo>
                  <a:pt x="2944" y="11357"/>
                </a:lnTo>
                <a:lnTo>
                  <a:pt x="2696" y="11197"/>
                </a:lnTo>
                <a:lnTo>
                  <a:pt x="2456" y="11027"/>
                </a:lnTo>
                <a:lnTo>
                  <a:pt x="2224" y="10845"/>
                </a:lnTo>
                <a:lnTo>
                  <a:pt x="2002" y="10654"/>
                </a:lnTo>
                <a:lnTo>
                  <a:pt x="1790" y="10451"/>
                </a:lnTo>
                <a:lnTo>
                  <a:pt x="1588" y="10238"/>
                </a:lnTo>
                <a:lnTo>
                  <a:pt x="1395" y="10016"/>
                </a:lnTo>
                <a:lnTo>
                  <a:pt x="1214" y="9786"/>
                </a:lnTo>
                <a:lnTo>
                  <a:pt x="1043" y="9545"/>
                </a:lnTo>
                <a:lnTo>
                  <a:pt x="884" y="9298"/>
                </a:lnTo>
                <a:lnTo>
                  <a:pt x="737" y="9041"/>
                </a:lnTo>
                <a:lnTo>
                  <a:pt x="602" y="8777"/>
                </a:lnTo>
                <a:lnTo>
                  <a:pt x="480" y="8505"/>
                </a:lnTo>
                <a:lnTo>
                  <a:pt x="371" y="8228"/>
                </a:lnTo>
                <a:lnTo>
                  <a:pt x="274" y="7943"/>
                </a:lnTo>
                <a:lnTo>
                  <a:pt x="193" y="7653"/>
                </a:lnTo>
                <a:lnTo>
                  <a:pt x="124" y="7356"/>
                </a:lnTo>
                <a:lnTo>
                  <a:pt x="70" y="7054"/>
                </a:lnTo>
                <a:lnTo>
                  <a:pt x="31" y="6748"/>
                </a:lnTo>
                <a:lnTo>
                  <a:pt x="7" y="6437"/>
                </a:lnTo>
                <a:lnTo>
                  <a:pt x="0" y="6121"/>
                </a:lnTo>
                <a:lnTo>
                  <a:pt x="7" y="5805"/>
                </a:lnTo>
                <a:lnTo>
                  <a:pt x="31" y="5494"/>
                </a:lnTo>
                <a:lnTo>
                  <a:pt x="70" y="5187"/>
                </a:lnTo>
                <a:lnTo>
                  <a:pt x="124" y="4886"/>
                </a:lnTo>
                <a:lnTo>
                  <a:pt x="193" y="4590"/>
                </a:lnTo>
                <a:lnTo>
                  <a:pt x="274" y="4299"/>
                </a:lnTo>
                <a:lnTo>
                  <a:pt x="371" y="4014"/>
                </a:lnTo>
                <a:lnTo>
                  <a:pt x="480" y="3736"/>
                </a:lnTo>
                <a:lnTo>
                  <a:pt x="602" y="3465"/>
                </a:lnTo>
                <a:lnTo>
                  <a:pt x="737" y="3201"/>
                </a:lnTo>
                <a:lnTo>
                  <a:pt x="884" y="2945"/>
                </a:lnTo>
                <a:lnTo>
                  <a:pt x="1043" y="2696"/>
                </a:lnTo>
                <a:lnTo>
                  <a:pt x="1214" y="2457"/>
                </a:lnTo>
                <a:lnTo>
                  <a:pt x="1395" y="2225"/>
                </a:lnTo>
                <a:lnTo>
                  <a:pt x="1588" y="2003"/>
                </a:lnTo>
                <a:lnTo>
                  <a:pt x="1790" y="1791"/>
                </a:lnTo>
                <a:lnTo>
                  <a:pt x="2002" y="1589"/>
                </a:lnTo>
                <a:lnTo>
                  <a:pt x="2224" y="1396"/>
                </a:lnTo>
                <a:lnTo>
                  <a:pt x="2456" y="1215"/>
                </a:lnTo>
                <a:lnTo>
                  <a:pt x="2696" y="1044"/>
                </a:lnTo>
                <a:lnTo>
                  <a:pt x="2944" y="885"/>
                </a:lnTo>
                <a:lnTo>
                  <a:pt x="3200" y="738"/>
                </a:lnTo>
                <a:lnTo>
                  <a:pt x="3464" y="603"/>
                </a:lnTo>
                <a:lnTo>
                  <a:pt x="3735" y="481"/>
                </a:lnTo>
                <a:lnTo>
                  <a:pt x="4013" y="372"/>
                </a:lnTo>
                <a:lnTo>
                  <a:pt x="4298" y="275"/>
                </a:lnTo>
                <a:lnTo>
                  <a:pt x="4589" y="193"/>
                </a:lnTo>
                <a:lnTo>
                  <a:pt x="4885" y="125"/>
                </a:lnTo>
                <a:lnTo>
                  <a:pt x="5186" y="71"/>
                </a:lnTo>
                <a:lnTo>
                  <a:pt x="5493" y="32"/>
                </a:lnTo>
                <a:lnTo>
                  <a:pt x="5804" y="8"/>
                </a:lnTo>
                <a:lnTo>
                  <a:pt x="6120" y="0"/>
                </a:lnTo>
                <a:lnTo>
                  <a:pt x="6436" y="8"/>
                </a:lnTo>
                <a:lnTo>
                  <a:pt x="6747" y="32"/>
                </a:lnTo>
                <a:lnTo>
                  <a:pt x="7053" y="71"/>
                </a:lnTo>
                <a:lnTo>
                  <a:pt x="7355" y="125"/>
                </a:lnTo>
                <a:lnTo>
                  <a:pt x="7652" y="193"/>
                </a:lnTo>
                <a:lnTo>
                  <a:pt x="7943" y="275"/>
                </a:lnTo>
                <a:lnTo>
                  <a:pt x="8227" y="372"/>
                </a:lnTo>
                <a:lnTo>
                  <a:pt x="8504" y="481"/>
                </a:lnTo>
                <a:lnTo>
                  <a:pt x="8776" y="603"/>
                </a:lnTo>
                <a:lnTo>
                  <a:pt x="9040" y="738"/>
                </a:lnTo>
                <a:lnTo>
                  <a:pt x="9297" y="885"/>
                </a:lnTo>
                <a:lnTo>
                  <a:pt x="9544" y="1044"/>
                </a:lnTo>
                <a:lnTo>
                  <a:pt x="9784" y="1215"/>
                </a:lnTo>
                <a:lnTo>
                  <a:pt x="10015" y="1396"/>
                </a:lnTo>
                <a:lnTo>
                  <a:pt x="10237" y="1589"/>
                </a:lnTo>
                <a:lnTo>
                  <a:pt x="10450" y="1791"/>
                </a:lnTo>
                <a:lnTo>
                  <a:pt x="10653" y="2003"/>
                </a:lnTo>
                <a:lnTo>
                  <a:pt x="10844" y="2225"/>
                </a:lnTo>
                <a:lnTo>
                  <a:pt x="11026" y="2457"/>
                </a:lnTo>
                <a:lnTo>
                  <a:pt x="11196" y="2696"/>
                </a:lnTo>
                <a:lnTo>
                  <a:pt x="11356" y="2945"/>
                </a:lnTo>
                <a:lnTo>
                  <a:pt x="11503" y="3201"/>
                </a:lnTo>
                <a:lnTo>
                  <a:pt x="11637" y="3465"/>
                </a:lnTo>
                <a:lnTo>
                  <a:pt x="11760" y="3736"/>
                </a:lnTo>
                <a:lnTo>
                  <a:pt x="11870" y="4014"/>
                </a:lnTo>
                <a:lnTo>
                  <a:pt x="11966" y="4299"/>
                </a:lnTo>
                <a:lnTo>
                  <a:pt x="12048" y="4590"/>
                </a:lnTo>
                <a:lnTo>
                  <a:pt x="12116" y="4886"/>
                </a:lnTo>
                <a:lnTo>
                  <a:pt x="12170" y="5187"/>
                </a:lnTo>
                <a:lnTo>
                  <a:pt x="12208" y="5494"/>
                </a:lnTo>
                <a:lnTo>
                  <a:pt x="12232" y="5805"/>
                </a:lnTo>
                <a:lnTo>
                  <a:pt x="12240" y="6121"/>
                </a:lnTo>
                <a:close/>
                <a:moveTo>
                  <a:pt x="638" y="6121"/>
                </a:moveTo>
                <a:lnTo>
                  <a:pt x="645" y="6403"/>
                </a:lnTo>
                <a:lnTo>
                  <a:pt x="665" y="6682"/>
                </a:lnTo>
                <a:lnTo>
                  <a:pt x="700" y="6956"/>
                </a:lnTo>
                <a:lnTo>
                  <a:pt x="748" y="7226"/>
                </a:lnTo>
                <a:lnTo>
                  <a:pt x="810" y="7491"/>
                </a:lnTo>
                <a:lnTo>
                  <a:pt x="883" y="7750"/>
                </a:lnTo>
                <a:lnTo>
                  <a:pt x="969" y="8004"/>
                </a:lnTo>
                <a:lnTo>
                  <a:pt x="1068" y="8253"/>
                </a:lnTo>
                <a:lnTo>
                  <a:pt x="1177" y="8494"/>
                </a:lnTo>
                <a:lnTo>
                  <a:pt x="1298" y="8730"/>
                </a:lnTo>
                <a:lnTo>
                  <a:pt x="1430" y="8958"/>
                </a:lnTo>
                <a:lnTo>
                  <a:pt x="1572" y="9179"/>
                </a:lnTo>
                <a:lnTo>
                  <a:pt x="1726" y="9393"/>
                </a:lnTo>
                <a:lnTo>
                  <a:pt x="1889" y="9598"/>
                </a:lnTo>
                <a:lnTo>
                  <a:pt x="2060" y="9796"/>
                </a:lnTo>
                <a:lnTo>
                  <a:pt x="2242" y="9985"/>
                </a:lnTo>
                <a:lnTo>
                  <a:pt x="2432" y="10165"/>
                </a:lnTo>
                <a:lnTo>
                  <a:pt x="2631" y="10336"/>
                </a:lnTo>
                <a:lnTo>
                  <a:pt x="2838" y="10497"/>
                </a:lnTo>
                <a:lnTo>
                  <a:pt x="3053" y="10649"/>
                </a:lnTo>
                <a:lnTo>
                  <a:pt x="3275" y="10790"/>
                </a:lnTo>
                <a:lnTo>
                  <a:pt x="3505" y="10921"/>
                </a:lnTo>
                <a:lnTo>
                  <a:pt x="3741" y="11041"/>
                </a:lnTo>
                <a:lnTo>
                  <a:pt x="3985" y="11149"/>
                </a:lnTo>
                <a:lnTo>
                  <a:pt x="4233" y="11246"/>
                </a:lnTo>
                <a:lnTo>
                  <a:pt x="4488" y="11331"/>
                </a:lnTo>
                <a:lnTo>
                  <a:pt x="4748" y="11405"/>
                </a:lnTo>
                <a:lnTo>
                  <a:pt x="5014" y="11465"/>
                </a:lnTo>
                <a:lnTo>
                  <a:pt x="5285" y="11512"/>
                </a:lnTo>
                <a:lnTo>
                  <a:pt x="5559" y="11547"/>
                </a:lnTo>
                <a:lnTo>
                  <a:pt x="5837" y="11568"/>
                </a:lnTo>
                <a:lnTo>
                  <a:pt x="6120" y="11575"/>
                </a:lnTo>
                <a:lnTo>
                  <a:pt x="6401" y="11568"/>
                </a:lnTo>
                <a:lnTo>
                  <a:pt x="6679" y="11547"/>
                </a:lnTo>
                <a:lnTo>
                  <a:pt x="6952" y="11512"/>
                </a:lnTo>
                <a:lnTo>
                  <a:pt x="7221" y="11465"/>
                </a:lnTo>
                <a:lnTo>
                  <a:pt x="7485" y="11405"/>
                </a:lnTo>
                <a:lnTo>
                  <a:pt x="7744" y="11331"/>
                </a:lnTo>
                <a:lnTo>
                  <a:pt x="7998" y="11246"/>
                </a:lnTo>
                <a:lnTo>
                  <a:pt x="8245" y="11149"/>
                </a:lnTo>
                <a:lnTo>
                  <a:pt x="8487" y="11041"/>
                </a:lnTo>
                <a:lnTo>
                  <a:pt x="8722" y="10921"/>
                </a:lnTo>
                <a:lnTo>
                  <a:pt x="8951" y="10790"/>
                </a:lnTo>
                <a:lnTo>
                  <a:pt x="9172" y="10649"/>
                </a:lnTo>
                <a:lnTo>
                  <a:pt x="9386" y="10497"/>
                </a:lnTo>
                <a:lnTo>
                  <a:pt x="9591" y="10336"/>
                </a:lnTo>
                <a:lnTo>
                  <a:pt x="9790" y="10165"/>
                </a:lnTo>
                <a:lnTo>
                  <a:pt x="9979" y="9985"/>
                </a:lnTo>
                <a:lnTo>
                  <a:pt x="10159" y="9796"/>
                </a:lnTo>
                <a:lnTo>
                  <a:pt x="10330" y="9598"/>
                </a:lnTo>
                <a:lnTo>
                  <a:pt x="10492" y="9393"/>
                </a:lnTo>
                <a:lnTo>
                  <a:pt x="10645" y="9179"/>
                </a:lnTo>
                <a:lnTo>
                  <a:pt x="10786" y="8958"/>
                </a:lnTo>
                <a:lnTo>
                  <a:pt x="10917" y="8730"/>
                </a:lnTo>
                <a:lnTo>
                  <a:pt x="11038" y="8494"/>
                </a:lnTo>
                <a:lnTo>
                  <a:pt x="11147" y="8253"/>
                </a:lnTo>
                <a:lnTo>
                  <a:pt x="11244" y="8004"/>
                </a:lnTo>
                <a:lnTo>
                  <a:pt x="11329" y="7750"/>
                </a:lnTo>
                <a:lnTo>
                  <a:pt x="11403" y="7491"/>
                </a:lnTo>
                <a:lnTo>
                  <a:pt x="11464" y="7226"/>
                </a:lnTo>
                <a:lnTo>
                  <a:pt x="11511" y="6956"/>
                </a:lnTo>
                <a:lnTo>
                  <a:pt x="11546" y="6682"/>
                </a:lnTo>
                <a:lnTo>
                  <a:pt x="11568" y="6403"/>
                </a:lnTo>
                <a:lnTo>
                  <a:pt x="11575" y="6121"/>
                </a:lnTo>
                <a:lnTo>
                  <a:pt x="11568" y="5838"/>
                </a:lnTo>
                <a:lnTo>
                  <a:pt x="11546" y="5560"/>
                </a:lnTo>
                <a:lnTo>
                  <a:pt x="11511" y="5285"/>
                </a:lnTo>
                <a:lnTo>
                  <a:pt x="11464" y="5015"/>
                </a:lnTo>
                <a:lnTo>
                  <a:pt x="11403" y="4750"/>
                </a:lnTo>
                <a:lnTo>
                  <a:pt x="11329" y="4490"/>
                </a:lnTo>
                <a:lnTo>
                  <a:pt x="11244" y="4236"/>
                </a:lnTo>
                <a:lnTo>
                  <a:pt x="11147" y="3988"/>
                </a:lnTo>
                <a:lnTo>
                  <a:pt x="11038" y="3745"/>
                </a:lnTo>
                <a:lnTo>
                  <a:pt x="10917" y="3510"/>
                </a:lnTo>
                <a:lnTo>
                  <a:pt x="10786" y="3280"/>
                </a:lnTo>
                <a:lnTo>
                  <a:pt x="10645" y="3058"/>
                </a:lnTo>
                <a:lnTo>
                  <a:pt x="10492" y="2844"/>
                </a:lnTo>
                <a:lnTo>
                  <a:pt x="10330" y="2638"/>
                </a:lnTo>
                <a:lnTo>
                  <a:pt x="10159" y="2439"/>
                </a:lnTo>
                <a:lnTo>
                  <a:pt x="9979" y="2250"/>
                </a:lnTo>
                <a:lnTo>
                  <a:pt x="9790" y="2069"/>
                </a:lnTo>
                <a:lnTo>
                  <a:pt x="9591" y="1898"/>
                </a:lnTo>
                <a:lnTo>
                  <a:pt x="9386" y="1735"/>
                </a:lnTo>
                <a:lnTo>
                  <a:pt x="9172" y="1584"/>
                </a:lnTo>
                <a:lnTo>
                  <a:pt x="8951" y="1441"/>
                </a:lnTo>
                <a:lnTo>
                  <a:pt x="8722" y="1310"/>
                </a:lnTo>
                <a:lnTo>
                  <a:pt x="8487" y="1189"/>
                </a:lnTo>
                <a:lnTo>
                  <a:pt x="8245" y="1081"/>
                </a:lnTo>
                <a:lnTo>
                  <a:pt x="7998" y="983"/>
                </a:lnTo>
                <a:lnTo>
                  <a:pt x="7744" y="898"/>
                </a:lnTo>
                <a:lnTo>
                  <a:pt x="7485" y="824"/>
                </a:lnTo>
                <a:lnTo>
                  <a:pt x="7221" y="763"/>
                </a:lnTo>
                <a:lnTo>
                  <a:pt x="6952" y="716"/>
                </a:lnTo>
                <a:lnTo>
                  <a:pt x="6679" y="681"/>
                </a:lnTo>
                <a:lnTo>
                  <a:pt x="6401" y="659"/>
                </a:lnTo>
                <a:lnTo>
                  <a:pt x="6120" y="652"/>
                </a:lnTo>
                <a:lnTo>
                  <a:pt x="5837" y="659"/>
                </a:lnTo>
                <a:lnTo>
                  <a:pt x="5559" y="681"/>
                </a:lnTo>
                <a:lnTo>
                  <a:pt x="5285" y="716"/>
                </a:lnTo>
                <a:lnTo>
                  <a:pt x="5014" y="763"/>
                </a:lnTo>
                <a:lnTo>
                  <a:pt x="4748" y="824"/>
                </a:lnTo>
                <a:lnTo>
                  <a:pt x="4488" y="898"/>
                </a:lnTo>
                <a:lnTo>
                  <a:pt x="4233" y="983"/>
                </a:lnTo>
                <a:lnTo>
                  <a:pt x="3985" y="1081"/>
                </a:lnTo>
                <a:lnTo>
                  <a:pt x="3741" y="1189"/>
                </a:lnTo>
                <a:lnTo>
                  <a:pt x="3505" y="1310"/>
                </a:lnTo>
                <a:lnTo>
                  <a:pt x="3275" y="1441"/>
                </a:lnTo>
                <a:lnTo>
                  <a:pt x="3053" y="1584"/>
                </a:lnTo>
                <a:lnTo>
                  <a:pt x="2838" y="1735"/>
                </a:lnTo>
                <a:lnTo>
                  <a:pt x="2631" y="1898"/>
                </a:lnTo>
                <a:lnTo>
                  <a:pt x="2432" y="2069"/>
                </a:lnTo>
                <a:lnTo>
                  <a:pt x="2242" y="2250"/>
                </a:lnTo>
                <a:lnTo>
                  <a:pt x="2060" y="2439"/>
                </a:lnTo>
                <a:lnTo>
                  <a:pt x="1889" y="2638"/>
                </a:lnTo>
                <a:lnTo>
                  <a:pt x="1726" y="2844"/>
                </a:lnTo>
                <a:lnTo>
                  <a:pt x="1572" y="3058"/>
                </a:lnTo>
                <a:lnTo>
                  <a:pt x="1430" y="3280"/>
                </a:lnTo>
                <a:lnTo>
                  <a:pt x="1298" y="3510"/>
                </a:lnTo>
                <a:lnTo>
                  <a:pt x="1177" y="3745"/>
                </a:lnTo>
                <a:lnTo>
                  <a:pt x="1068" y="3988"/>
                </a:lnTo>
                <a:lnTo>
                  <a:pt x="969" y="4236"/>
                </a:lnTo>
                <a:lnTo>
                  <a:pt x="883" y="4490"/>
                </a:lnTo>
                <a:lnTo>
                  <a:pt x="810" y="4750"/>
                </a:lnTo>
                <a:lnTo>
                  <a:pt x="748" y="5015"/>
                </a:lnTo>
                <a:lnTo>
                  <a:pt x="700" y="5285"/>
                </a:lnTo>
                <a:lnTo>
                  <a:pt x="665" y="5560"/>
                </a:lnTo>
                <a:lnTo>
                  <a:pt x="645" y="5838"/>
                </a:lnTo>
                <a:lnTo>
                  <a:pt x="638" y="6121"/>
                </a:lnTo>
                <a:close/>
                <a:moveTo>
                  <a:pt x="2423" y="6220"/>
                </a:moveTo>
                <a:lnTo>
                  <a:pt x="2407" y="6205"/>
                </a:lnTo>
                <a:lnTo>
                  <a:pt x="2393" y="6187"/>
                </a:lnTo>
                <a:lnTo>
                  <a:pt x="2381" y="6171"/>
                </a:lnTo>
                <a:lnTo>
                  <a:pt x="2369" y="6154"/>
                </a:lnTo>
                <a:lnTo>
                  <a:pt x="2358" y="6137"/>
                </a:lnTo>
                <a:lnTo>
                  <a:pt x="2349" y="6120"/>
                </a:lnTo>
                <a:lnTo>
                  <a:pt x="2341" y="6103"/>
                </a:lnTo>
                <a:lnTo>
                  <a:pt x="2334" y="6086"/>
                </a:lnTo>
                <a:lnTo>
                  <a:pt x="2328" y="6068"/>
                </a:lnTo>
                <a:lnTo>
                  <a:pt x="2323" y="6051"/>
                </a:lnTo>
                <a:lnTo>
                  <a:pt x="2318" y="6034"/>
                </a:lnTo>
                <a:lnTo>
                  <a:pt x="2315" y="6017"/>
                </a:lnTo>
                <a:lnTo>
                  <a:pt x="2312" y="6000"/>
                </a:lnTo>
                <a:lnTo>
                  <a:pt x="2310" y="5983"/>
                </a:lnTo>
                <a:lnTo>
                  <a:pt x="2309" y="5967"/>
                </a:lnTo>
                <a:lnTo>
                  <a:pt x="2309" y="5951"/>
                </a:lnTo>
                <a:lnTo>
                  <a:pt x="2309" y="5934"/>
                </a:lnTo>
                <a:lnTo>
                  <a:pt x="2311" y="5917"/>
                </a:lnTo>
                <a:lnTo>
                  <a:pt x="2313" y="5900"/>
                </a:lnTo>
                <a:lnTo>
                  <a:pt x="2316" y="5883"/>
                </a:lnTo>
                <a:lnTo>
                  <a:pt x="2320" y="5867"/>
                </a:lnTo>
                <a:lnTo>
                  <a:pt x="2326" y="5850"/>
                </a:lnTo>
                <a:lnTo>
                  <a:pt x="2332" y="5834"/>
                </a:lnTo>
                <a:lnTo>
                  <a:pt x="2338" y="5818"/>
                </a:lnTo>
                <a:lnTo>
                  <a:pt x="2346" y="5802"/>
                </a:lnTo>
                <a:lnTo>
                  <a:pt x="2353" y="5787"/>
                </a:lnTo>
                <a:lnTo>
                  <a:pt x="2362" y="5773"/>
                </a:lnTo>
                <a:lnTo>
                  <a:pt x="2372" y="5758"/>
                </a:lnTo>
                <a:lnTo>
                  <a:pt x="2382" y="5744"/>
                </a:lnTo>
                <a:lnTo>
                  <a:pt x="2392" y="5731"/>
                </a:lnTo>
                <a:lnTo>
                  <a:pt x="2403" y="5717"/>
                </a:lnTo>
                <a:lnTo>
                  <a:pt x="2416" y="5705"/>
                </a:lnTo>
                <a:lnTo>
                  <a:pt x="2428" y="5693"/>
                </a:lnTo>
                <a:lnTo>
                  <a:pt x="2440" y="5682"/>
                </a:lnTo>
                <a:lnTo>
                  <a:pt x="2454" y="5670"/>
                </a:lnTo>
                <a:lnTo>
                  <a:pt x="2467" y="5660"/>
                </a:lnTo>
                <a:lnTo>
                  <a:pt x="2481" y="5651"/>
                </a:lnTo>
                <a:lnTo>
                  <a:pt x="2494" y="5642"/>
                </a:lnTo>
                <a:lnTo>
                  <a:pt x="2510" y="5633"/>
                </a:lnTo>
                <a:lnTo>
                  <a:pt x="2524" y="5626"/>
                </a:lnTo>
                <a:lnTo>
                  <a:pt x="2539" y="5619"/>
                </a:lnTo>
                <a:lnTo>
                  <a:pt x="2555" y="5614"/>
                </a:lnTo>
                <a:lnTo>
                  <a:pt x="2570" y="5609"/>
                </a:lnTo>
                <a:lnTo>
                  <a:pt x="2586" y="5605"/>
                </a:lnTo>
                <a:lnTo>
                  <a:pt x="2602" y="5601"/>
                </a:lnTo>
                <a:lnTo>
                  <a:pt x="2617" y="5599"/>
                </a:lnTo>
                <a:lnTo>
                  <a:pt x="2634" y="5598"/>
                </a:lnTo>
                <a:lnTo>
                  <a:pt x="2649" y="5597"/>
                </a:lnTo>
                <a:lnTo>
                  <a:pt x="2665" y="5597"/>
                </a:lnTo>
                <a:lnTo>
                  <a:pt x="2681" y="5598"/>
                </a:lnTo>
                <a:lnTo>
                  <a:pt x="2696" y="5600"/>
                </a:lnTo>
                <a:lnTo>
                  <a:pt x="2710" y="5603"/>
                </a:lnTo>
                <a:lnTo>
                  <a:pt x="2726" y="5606"/>
                </a:lnTo>
                <a:lnTo>
                  <a:pt x="2740" y="5610"/>
                </a:lnTo>
                <a:lnTo>
                  <a:pt x="2754" y="5615"/>
                </a:lnTo>
                <a:lnTo>
                  <a:pt x="2770" y="5621"/>
                </a:lnTo>
                <a:lnTo>
                  <a:pt x="2784" y="5628"/>
                </a:lnTo>
                <a:lnTo>
                  <a:pt x="2798" y="5637"/>
                </a:lnTo>
                <a:lnTo>
                  <a:pt x="2814" y="5646"/>
                </a:lnTo>
                <a:lnTo>
                  <a:pt x="2828" y="5656"/>
                </a:lnTo>
                <a:lnTo>
                  <a:pt x="2843" y="5668"/>
                </a:lnTo>
                <a:lnTo>
                  <a:pt x="2859" y="5681"/>
                </a:lnTo>
                <a:lnTo>
                  <a:pt x="2874" y="5695"/>
                </a:lnTo>
                <a:lnTo>
                  <a:pt x="2890" y="5710"/>
                </a:lnTo>
                <a:lnTo>
                  <a:pt x="5766" y="8827"/>
                </a:lnTo>
                <a:lnTo>
                  <a:pt x="5766" y="2310"/>
                </a:lnTo>
                <a:lnTo>
                  <a:pt x="5767" y="2292"/>
                </a:lnTo>
                <a:lnTo>
                  <a:pt x="5768" y="2274"/>
                </a:lnTo>
                <a:lnTo>
                  <a:pt x="5771" y="2257"/>
                </a:lnTo>
                <a:lnTo>
                  <a:pt x="5774" y="2241"/>
                </a:lnTo>
                <a:lnTo>
                  <a:pt x="5778" y="2224"/>
                </a:lnTo>
                <a:lnTo>
                  <a:pt x="5783" y="2209"/>
                </a:lnTo>
                <a:lnTo>
                  <a:pt x="5788" y="2195"/>
                </a:lnTo>
                <a:lnTo>
                  <a:pt x="5795" y="2180"/>
                </a:lnTo>
                <a:lnTo>
                  <a:pt x="5802" y="2166"/>
                </a:lnTo>
                <a:lnTo>
                  <a:pt x="5811" y="2154"/>
                </a:lnTo>
                <a:lnTo>
                  <a:pt x="5819" y="2140"/>
                </a:lnTo>
                <a:lnTo>
                  <a:pt x="5829" y="2129"/>
                </a:lnTo>
                <a:lnTo>
                  <a:pt x="5838" y="2118"/>
                </a:lnTo>
                <a:lnTo>
                  <a:pt x="5849" y="2107"/>
                </a:lnTo>
                <a:lnTo>
                  <a:pt x="5861" y="2096"/>
                </a:lnTo>
                <a:lnTo>
                  <a:pt x="5872" y="2087"/>
                </a:lnTo>
                <a:lnTo>
                  <a:pt x="5884" y="2078"/>
                </a:lnTo>
                <a:lnTo>
                  <a:pt x="5897" y="2070"/>
                </a:lnTo>
                <a:lnTo>
                  <a:pt x="5910" y="2061"/>
                </a:lnTo>
                <a:lnTo>
                  <a:pt x="5923" y="2054"/>
                </a:lnTo>
                <a:lnTo>
                  <a:pt x="5938" y="2047"/>
                </a:lnTo>
                <a:lnTo>
                  <a:pt x="5952" y="2042"/>
                </a:lnTo>
                <a:lnTo>
                  <a:pt x="5966" y="2036"/>
                </a:lnTo>
                <a:lnTo>
                  <a:pt x="5982" y="2031"/>
                </a:lnTo>
                <a:lnTo>
                  <a:pt x="5996" y="2027"/>
                </a:lnTo>
                <a:lnTo>
                  <a:pt x="6011" y="2023"/>
                </a:lnTo>
                <a:lnTo>
                  <a:pt x="6027" y="2020"/>
                </a:lnTo>
                <a:lnTo>
                  <a:pt x="6043" y="2017"/>
                </a:lnTo>
                <a:lnTo>
                  <a:pt x="6058" y="2015"/>
                </a:lnTo>
                <a:lnTo>
                  <a:pt x="6074" y="2013"/>
                </a:lnTo>
                <a:lnTo>
                  <a:pt x="6090" y="2012"/>
                </a:lnTo>
                <a:lnTo>
                  <a:pt x="6106" y="2012"/>
                </a:lnTo>
                <a:lnTo>
                  <a:pt x="6122" y="2012"/>
                </a:lnTo>
                <a:lnTo>
                  <a:pt x="6138" y="2013"/>
                </a:lnTo>
                <a:lnTo>
                  <a:pt x="6153" y="2015"/>
                </a:lnTo>
                <a:lnTo>
                  <a:pt x="6170" y="2017"/>
                </a:lnTo>
                <a:lnTo>
                  <a:pt x="6185" y="2020"/>
                </a:lnTo>
                <a:lnTo>
                  <a:pt x="6201" y="2023"/>
                </a:lnTo>
                <a:lnTo>
                  <a:pt x="6216" y="2027"/>
                </a:lnTo>
                <a:lnTo>
                  <a:pt x="6231" y="2031"/>
                </a:lnTo>
                <a:lnTo>
                  <a:pt x="6246" y="2036"/>
                </a:lnTo>
                <a:lnTo>
                  <a:pt x="6260" y="2042"/>
                </a:lnTo>
                <a:lnTo>
                  <a:pt x="6274" y="2047"/>
                </a:lnTo>
                <a:lnTo>
                  <a:pt x="6289" y="2054"/>
                </a:lnTo>
                <a:lnTo>
                  <a:pt x="6302" y="2061"/>
                </a:lnTo>
                <a:lnTo>
                  <a:pt x="6315" y="2070"/>
                </a:lnTo>
                <a:lnTo>
                  <a:pt x="6327" y="2078"/>
                </a:lnTo>
                <a:lnTo>
                  <a:pt x="6340" y="2087"/>
                </a:lnTo>
                <a:lnTo>
                  <a:pt x="6351" y="2096"/>
                </a:lnTo>
                <a:lnTo>
                  <a:pt x="6362" y="2107"/>
                </a:lnTo>
                <a:lnTo>
                  <a:pt x="6374" y="2118"/>
                </a:lnTo>
                <a:lnTo>
                  <a:pt x="6383" y="2129"/>
                </a:lnTo>
                <a:lnTo>
                  <a:pt x="6393" y="2140"/>
                </a:lnTo>
                <a:lnTo>
                  <a:pt x="6401" y="2154"/>
                </a:lnTo>
                <a:lnTo>
                  <a:pt x="6409" y="2166"/>
                </a:lnTo>
                <a:lnTo>
                  <a:pt x="6417" y="2180"/>
                </a:lnTo>
                <a:lnTo>
                  <a:pt x="6424" y="2195"/>
                </a:lnTo>
                <a:lnTo>
                  <a:pt x="6429" y="2209"/>
                </a:lnTo>
                <a:lnTo>
                  <a:pt x="6434" y="2224"/>
                </a:lnTo>
                <a:lnTo>
                  <a:pt x="6438" y="2241"/>
                </a:lnTo>
                <a:lnTo>
                  <a:pt x="6442" y="2257"/>
                </a:lnTo>
                <a:lnTo>
                  <a:pt x="6444" y="2274"/>
                </a:lnTo>
                <a:lnTo>
                  <a:pt x="6445" y="2292"/>
                </a:lnTo>
                <a:lnTo>
                  <a:pt x="6446" y="2310"/>
                </a:lnTo>
                <a:lnTo>
                  <a:pt x="6446" y="8827"/>
                </a:lnTo>
                <a:lnTo>
                  <a:pt x="9308" y="5710"/>
                </a:lnTo>
                <a:lnTo>
                  <a:pt x="9321" y="5695"/>
                </a:lnTo>
                <a:lnTo>
                  <a:pt x="9335" y="5681"/>
                </a:lnTo>
                <a:lnTo>
                  <a:pt x="9349" y="5668"/>
                </a:lnTo>
                <a:lnTo>
                  <a:pt x="9363" y="5656"/>
                </a:lnTo>
                <a:lnTo>
                  <a:pt x="9377" y="5646"/>
                </a:lnTo>
                <a:lnTo>
                  <a:pt x="9393" y="5637"/>
                </a:lnTo>
                <a:lnTo>
                  <a:pt x="9407" y="5628"/>
                </a:lnTo>
                <a:lnTo>
                  <a:pt x="9423" y="5621"/>
                </a:lnTo>
                <a:lnTo>
                  <a:pt x="9438" y="5615"/>
                </a:lnTo>
                <a:lnTo>
                  <a:pt x="9453" y="5610"/>
                </a:lnTo>
                <a:lnTo>
                  <a:pt x="9470" y="5606"/>
                </a:lnTo>
                <a:lnTo>
                  <a:pt x="9485" y="5603"/>
                </a:lnTo>
                <a:lnTo>
                  <a:pt x="9501" y="5600"/>
                </a:lnTo>
                <a:lnTo>
                  <a:pt x="9517" y="5598"/>
                </a:lnTo>
                <a:lnTo>
                  <a:pt x="9533" y="5597"/>
                </a:lnTo>
                <a:lnTo>
                  <a:pt x="9548" y="5597"/>
                </a:lnTo>
                <a:lnTo>
                  <a:pt x="9565" y="5598"/>
                </a:lnTo>
                <a:lnTo>
                  <a:pt x="9580" y="5599"/>
                </a:lnTo>
                <a:lnTo>
                  <a:pt x="9595" y="5601"/>
                </a:lnTo>
                <a:lnTo>
                  <a:pt x="9611" y="5605"/>
                </a:lnTo>
                <a:lnTo>
                  <a:pt x="9626" y="5609"/>
                </a:lnTo>
                <a:lnTo>
                  <a:pt x="9642" y="5614"/>
                </a:lnTo>
                <a:lnTo>
                  <a:pt x="9657" y="5619"/>
                </a:lnTo>
                <a:lnTo>
                  <a:pt x="9671" y="5626"/>
                </a:lnTo>
                <a:lnTo>
                  <a:pt x="9686" y="5633"/>
                </a:lnTo>
                <a:lnTo>
                  <a:pt x="9700" y="5642"/>
                </a:lnTo>
                <a:lnTo>
                  <a:pt x="9713" y="5651"/>
                </a:lnTo>
                <a:lnTo>
                  <a:pt x="9727" y="5660"/>
                </a:lnTo>
                <a:lnTo>
                  <a:pt x="9739" y="5670"/>
                </a:lnTo>
                <a:lnTo>
                  <a:pt x="9752" y="5682"/>
                </a:lnTo>
                <a:lnTo>
                  <a:pt x="9763" y="5693"/>
                </a:lnTo>
                <a:lnTo>
                  <a:pt x="9776" y="5705"/>
                </a:lnTo>
                <a:lnTo>
                  <a:pt x="9786" y="5717"/>
                </a:lnTo>
                <a:lnTo>
                  <a:pt x="9797" y="5731"/>
                </a:lnTo>
                <a:lnTo>
                  <a:pt x="9806" y="5744"/>
                </a:lnTo>
                <a:lnTo>
                  <a:pt x="9817" y="5758"/>
                </a:lnTo>
                <a:lnTo>
                  <a:pt x="9825" y="5773"/>
                </a:lnTo>
                <a:lnTo>
                  <a:pt x="9833" y="5787"/>
                </a:lnTo>
                <a:lnTo>
                  <a:pt x="9840" y="5802"/>
                </a:lnTo>
                <a:lnTo>
                  <a:pt x="9847" y="5818"/>
                </a:lnTo>
                <a:lnTo>
                  <a:pt x="9853" y="5834"/>
                </a:lnTo>
                <a:lnTo>
                  <a:pt x="9859" y="5850"/>
                </a:lnTo>
                <a:lnTo>
                  <a:pt x="9864" y="5867"/>
                </a:lnTo>
                <a:lnTo>
                  <a:pt x="9868" y="5883"/>
                </a:lnTo>
                <a:lnTo>
                  <a:pt x="9871" y="5900"/>
                </a:lnTo>
                <a:lnTo>
                  <a:pt x="9873" y="5917"/>
                </a:lnTo>
                <a:lnTo>
                  <a:pt x="9874" y="5934"/>
                </a:lnTo>
                <a:lnTo>
                  <a:pt x="9875" y="5951"/>
                </a:lnTo>
                <a:lnTo>
                  <a:pt x="9874" y="5967"/>
                </a:lnTo>
                <a:lnTo>
                  <a:pt x="9873" y="5983"/>
                </a:lnTo>
                <a:lnTo>
                  <a:pt x="9871" y="6000"/>
                </a:lnTo>
                <a:lnTo>
                  <a:pt x="9869" y="6017"/>
                </a:lnTo>
                <a:lnTo>
                  <a:pt x="9866" y="6034"/>
                </a:lnTo>
                <a:lnTo>
                  <a:pt x="9862" y="6051"/>
                </a:lnTo>
                <a:lnTo>
                  <a:pt x="9856" y="6068"/>
                </a:lnTo>
                <a:lnTo>
                  <a:pt x="9851" y="6086"/>
                </a:lnTo>
                <a:lnTo>
                  <a:pt x="9845" y="6103"/>
                </a:lnTo>
                <a:lnTo>
                  <a:pt x="9838" y="6120"/>
                </a:lnTo>
                <a:lnTo>
                  <a:pt x="9830" y="6137"/>
                </a:lnTo>
                <a:lnTo>
                  <a:pt x="9821" y="6154"/>
                </a:lnTo>
                <a:lnTo>
                  <a:pt x="9810" y="6171"/>
                </a:lnTo>
                <a:lnTo>
                  <a:pt x="9800" y="6187"/>
                </a:lnTo>
                <a:lnTo>
                  <a:pt x="9788" y="6205"/>
                </a:lnTo>
                <a:lnTo>
                  <a:pt x="9776" y="6220"/>
                </a:lnTo>
                <a:lnTo>
                  <a:pt x="6376" y="9918"/>
                </a:lnTo>
                <a:lnTo>
                  <a:pt x="6359" y="9933"/>
                </a:lnTo>
                <a:lnTo>
                  <a:pt x="6343" y="9947"/>
                </a:lnTo>
                <a:lnTo>
                  <a:pt x="6327" y="9961"/>
                </a:lnTo>
                <a:lnTo>
                  <a:pt x="6311" y="9973"/>
                </a:lnTo>
                <a:lnTo>
                  <a:pt x="6295" y="9985"/>
                </a:lnTo>
                <a:lnTo>
                  <a:pt x="6278" y="9996"/>
                </a:lnTo>
                <a:lnTo>
                  <a:pt x="6262" y="10005"/>
                </a:lnTo>
                <a:lnTo>
                  <a:pt x="6246" y="10013"/>
                </a:lnTo>
                <a:lnTo>
                  <a:pt x="6229" y="10021"/>
                </a:lnTo>
                <a:lnTo>
                  <a:pt x="6212" y="10027"/>
                </a:lnTo>
                <a:lnTo>
                  <a:pt x="6195" y="10032"/>
                </a:lnTo>
                <a:lnTo>
                  <a:pt x="6178" y="10038"/>
                </a:lnTo>
                <a:lnTo>
                  <a:pt x="6161" y="10041"/>
                </a:lnTo>
                <a:lnTo>
                  <a:pt x="6142" y="10043"/>
                </a:lnTo>
                <a:lnTo>
                  <a:pt x="6125" y="10045"/>
                </a:lnTo>
                <a:lnTo>
                  <a:pt x="6106" y="10045"/>
                </a:lnTo>
                <a:lnTo>
                  <a:pt x="6090" y="10045"/>
                </a:lnTo>
                <a:lnTo>
                  <a:pt x="6073" y="10043"/>
                </a:lnTo>
                <a:lnTo>
                  <a:pt x="6055" y="10041"/>
                </a:lnTo>
                <a:lnTo>
                  <a:pt x="6038" y="10038"/>
                </a:lnTo>
                <a:lnTo>
                  <a:pt x="6019" y="10032"/>
                </a:lnTo>
                <a:lnTo>
                  <a:pt x="6001" y="10027"/>
                </a:lnTo>
                <a:lnTo>
                  <a:pt x="5983" y="10021"/>
                </a:lnTo>
                <a:lnTo>
                  <a:pt x="5964" y="10013"/>
                </a:lnTo>
                <a:lnTo>
                  <a:pt x="5946" y="10005"/>
                </a:lnTo>
                <a:lnTo>
                  <a:pt x="5927" y="9996"/>
                </a:lnTo>
                <a:lnTo>
                  <a:pt x="5909" y="9985"/>
                </a:lnTo>
                <a:lnTo>
                  <a:pt x="5890" y="9973"/>
                </a:lnTo>
                <a:lnTo>
                  <a:pt x="5873" y="9961"/>
                </a:lnTo>
                <a:lnTo>
                  <a:pt x="5856" y="9947"/>
                </a:lnTo>
                <a:lnTo>
                  <a:pt x="5839" y="9933"/>
                </a:lnTo>
                <a:lnTo>
                  <a:pt x="5823" y="9918"/>
                </a:lnTo>
                <a:lnTo>
                  <a:pt x="2423" y="622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7" descr="DI-logo_hvid--hvid-tagline-til-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303748" y="1376772"/>
            <a:ext cx="3257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9" name="Freeform 101"/>
          <p:cNvSpPr>
            <a:spLocks noEditPoints="1"/>
          </p:cNvSpPr>
          <p:nvPr userDrawn="1"/>
        </p:nvSpPr>
        <p:spPr bwMode="auto">
          <a:xfrm>
            <a:off x="539750" y="2335213"/>
            <a:ext cx="844550" cy="846137"/>
          </a:xfrm>
          <a:custGeom>
            <a:avLst/>
            <a:gdLst/>
            <a:ahLst/>
            <a:cxnLst>
              <a:cxn ang="0">
                <a:pos x="11870" y="8228"/>
              </a:cxn>
              <a:cxn ang="0">
                <a:pos x="10653" y="10238"/>
              </a:cxn>
              <a:cxn ang="0">
                <a:pos x="8776" y="11638"/>
              </a:cxn>
              <a:cxn ang="0">
                <a:pos x="6436" y="12233"/>
              </a:cxn>
              <a:cxn ang="0">
                <a:pos x="4013" y="11871"/>
              </a:cxn>
              <a:cxn ang="0">
                <a:pos x="2002" y="10654"/>
              </a:cxn>
              <a:cxn ang="0">
                <a:pos x="602" y="8777"/>
              </a:cxn>
              <a:cxn ang="0">
                <a:pos x="7" y="6437"/>
              </a:cxn>
              <a:cxn ang="0">
                <a:pos x="371" y="4014"/>
              </a:cxn>
              <a:cxn ang="0">
                <a:pos x="1588" y="2003"/>
              </a:cxn>
              <a:cxn ang="0">
                <a:pos x="3464" y="603"/>
              </a:cxn>
              <a:cxn ang="0">
                <a:pos x="5804" y="8"/>
              </a:cxn>
              <a:cxn ang="0">
                <a:pos x="8227" y="372"/>
              </a:cxn>
              <a:cxn ang="0">
                <a:pos x="10237" y="1589"/>
              </a:cxn>
              <a:cxn ang="0">
                <a:pos x="11637" y="3465"/>
              </a:cxn>
              <a:cxn ang="0">
                <a:pos x="12232" y="5805"/>
              </a:cxn>
              <a:cxn ang="0">
                <a:pos x="883" y="7750"/>
              </a:cxn>
              <a:cxn ang="0">
                <a:pos x="1889" y="9598"/>
              </a:cxn>
              <a:cxn ang="0">
                <a:pos x="3505" y="10921"/>
              </a:cxn>
              <a:cxn ang="0">
                <a:pos x="5559" y="11547"/>
              </a:cxn>
              <a:cxn ang="0">
                <a:pos x="7744" y="11331"/>
              </a:cxn>
              <a:cxn ang="0">
                <a:pos x="9591" y="10336"/>
              </a:cxn>
              <a:cxn ang="0">
                <a:pos x="10917" y="8730"/>
              </a:cxn>
              <a:cxn ang="0">
                <a:pos x="11546" y="6682"/>
              </a:cxn>
              <a:cxn ang="0">
                <a:pos x="11329" y="4490"/>
              </a:cxn>
              <a:cxn ang="0">
                <a:pos x="10330" y="2638"/>
              </a:cxn>
              <a:cxn ang="0">
                <a:pos x="8722" y="1310"/>
              </a:cxn>
              <a:cxn ang="0">
                <a:pos x="6679" y="681"/>
              </a:cxn>
              <a:cxn ang="0">
                <a:pos x="4488" y="898"/>
              </a:cxn>
              <a:cxn ang="0">
                <a:pos x="2631" y="1898"/>
              </a:cxn>
              <a:cxn ang="0">
                <a:pos x="1298" y="3510"/>
              </a:cxn>
              <a:cxn ang="0">
                <a:pos x="665" y="5560"/>
              </a:cxn>
              <a:cxn ang="0">
                <a:pos x="2358" y="6137"/>
              </a:cxn>
              <a:cxn ang="0">
                <a:pos x="2312" y="6000"/>
              </a:cxn>
              <a:cxn ang="0">
                <a:pos x="2320" y="5867"/>
              </a:cxn>
              <a:cxn ang="0">
                <a:pos x="2382" y="5744"/>
              </a:cxn>
              <a:cxn ang="0">
                <a:pos x="2481" y="5651"/>
              </a:cxn>
              <a:cxn ang="0">
                <a:pos x="2602" y="5601"/>
              </a:cxn>
              <a:cxn ang="0">
                <a:pos x="2726" y="5606"/>
              </a:cxn>
              <a:cxn ang="0">
                <a:pos x="2843" y="5668"/>
              </a:cxn>
              <a:cxn ang="0">
                <a:pos x="5771" y="2257"/>
              </a:cxn>
              <a:cxn ang="0">
                <a:pos x="5819" y="2140"/>
              </a:cxn>
              <a:cxn ang="0">
                <a:pos x="5910" y="2061"/>
              </a:cxn>
              <a:cxn ang="0">
                <a:pos x="6027" y="2020"/>
              </a:cxn>
              <a:cxn ang="0">
                <a:pos x="6153" y="2015"/>
              </a:cxn>
              <a:cxn ang="0">
                <a:pos x="6274" y="2047"/>
              </a:cxn>
              <a:cxn ang="0">
                <a:pos x="6374" y="2118"/>
              </a:cxn>
              <a:cxn ang="0">
                <a:pos x="6434" y="2224"/>
              </a:cxn>
              <a:cxn ang="0">
                <a:pos x="9321" y="5695"/>
              </a:cxn>
              <a:cxn ang="0">
                <a:pos x="9438" y="5615"/>
              </a:cxn>
              <a:cxn ang="0">
                <a:pos x="9565" y="5598"/>
              </a:cxn>
              <a:cxn ang="0">
                <a:pos x="9686" y="5633"/>
              </a:cxn>
              <a:cxn ang="0">
                <a:pos x="9786" y="5717"/>
              </a:cxn>
              <a:cxn ang="0">
                <a:pos x="9853" y="5834"/>
              </a:cxn>
              <a:cxn ang="0">
                <a:pos x="9874" y="5967"/>
              </a:cxn>
              <a:cxn ang="0">
                <a:pos x="9845" y="6103"/>
              </a:cxn>
              <a:cxn ang="0">
                <a:pos x="6376" y="9918"/>
              </a:cxn>
              <a:cxn ang="0">
                <a:pos x="6246" y="10013"/>
              </a:cxn>
              <a:cxn ang="0">
                <a:pos x="6106" y="10045"/>
              </a:cxn>
              <a:cxn ang="0">
                <a:pos x="5964" y="10013"/>
              </a:cxn>
              <a:cxn ang="0">
                <a:pos x="5823" y="9918"/>
              </a:cxn>
            </a:cxnLst>
            <a:rect l="0" t="0" r="r" b="b"/>
            <a:pathLst>
              <a:path w="12240" h="12241">
                <a:moveTo>
                  <a:pt x="12240" y="6121"/>
                </a:moveTo>
                <a:lnTo>
                  <a:pt x="12232" y="6437"/>
                </a:lnTo>
                <a:lnTo>
                  <a:pt x="12208" y="6748"/>
                </a:lnTo>
                <a:lnTo>
                  <a:pt x="12170" y="7054"/>
                </a:lnTo>
                <a:lnTo>
                  <a:pt x="12116" y="7356"/>
                </a:lnTo>
                <a:lnTo>
                  <a:pt x="12048" y="7653"/>
                </a:lnTo>
                <a:lnTo>
                  <a:pt x="11966" y="7943"/>
                </a:lnTo>
                <a:lnTo>
                  <a:pt x="11870" y="8228"/>
                </a:lnTo>
                <a:lnTo>
                  <a:pt x="11760" y="8505"/>
                </a:lnTo>
                <a:lnTo>
                  <a:pt x="11637" y="8777"/>
                </a:lnTo>
                <a:lnTo>
                  <a:pt x="11503" y="9041"/>
                </a:lnTo>
                <a:lnTo>
                  <a:pt x="11356" y="9298"/>
                </a:lnTo>
                <a:lnTo>
                  <a:pt x="11196" y="9545"/>
                </a:lnTo>
                <a:lnTo>
                  <a:pt x="11026" y="9786"/>
                </a:lnTo>
                <a:lnTo>
                  <a:pt x="10844" y="10016"/>
                </a:lnTo>
                <a:lnTo>
                  <a:pt x="10653" y="10238"/>
                </a:lnTo>
                <a:lnTo>
                  <a:pt x="10450" y="10451"/>
                </a:lnTo>
                <a:lnTo>
                  <a:pt x="10237" y="10654"/>
                </a:lnTo>
                <a:lnTo>
                  <a:pt x="10015" y="10845"/>
                </a:lnTo>
                <a:lnTo>
                  <a:pt x="9784" y="11027"/>
                </a:lnTo>
                <a:lnTo>
                  <a:pt x="9544" y="11197"/>
                </a:lnTo>
                <a:lnTo>
                  <a:pt x="9297" y="11357"/>
                </a:lnTo>
                <a:lnTo>
                  <a:pt x="9040" y="11503"/>
                </a:lnTo>
                <a:lnTo>
                  <a:pt x="8776" y="11638"/>
                </a:lnTo>
                <a:lnTo>
                  <a:pt x="8504" y="11761"/>
                </a:lnTo>
                <a:lnTo>
                  <a:pt x="8227" y="11871"/>
                </a:lnTo>
                <a:lnTo>
                  <a:pt x="7943" y="11967"/>
                </a:lnTo>
                <a:lnTo>
                  <a:pt x="7652" y="12049"/>
                </a:lnTo>
                <a:lnTo>
                  <a:pt x="7355" y="12117"/>
                </a:lnTo>
                <a:lnTo>
                  <a:pt x="7053" y="12171"/>
                </a:lnTo>
                <a:lnTo>
                  <a:pt x="6747" y="12209"/>
                </a:lnTo>
                <a:lnTo>
                  <a:pt x="6436" y="12233"/>
                </a:lnTo>
                <a:lnTo>
                  <a:pt x="6120" y="12241"/>
                </a:lnTo>
                <a:lnTo>
                  <a:pt x="5804" y="12233"/>
                </a:lnTo>
                <a:lnTo>
                  <a:pt x="5493" y="12209"/>
                </a:lnTo>
                <a:lnTo>
                  <a:pt x="5186" y="12171"/>
                </a:lnTo>
                <a:lnTo>
                  <a:pt x="4885" y="12117"/>
                </a:lnTo>
                <a:lnTo>
                  <a:pt x="4589" y="12049"/>
                </a:lnTo>
                <a:lnTo>
                  <a:pt x="4298" y="11967"/>
                </a:lnTo>
                <a:lnTo>
                  <a:pt x="4013" y="11871"/>
                </a:lnTo>
                <a:lnTo>
                  <a:pt x="3735" y="11761"/>
                </a:lnTo>
                <a:lnTo>
                  <a:pt x="3464" y="11638"/>
                </a:lnTo>
                <a:lnTo>
                  <a:pt x="3200" y="11503"/>
                </a:lnTo>
                <a:lnTo>
                  <a:pt x="2944" y="11357"/>
                </a:lnTo>
                <a:lnTo>
                  <a:pt x="2696" y="11197"/>
                </a:lnTo>
                <a:lnTo>
                  <a:pt x="2456" y="11027"/>
                </a:lnTo>
                <a:lnTo>
                  <a:pt x="2224" y="10845"/>
                </a:lnTo>
                <a:lnTo>
                  <a:pt x="2002" y="10654"/>
                </a:lnTo>
                <a:lnTo>
                  <a:pt x="1790" y="10451"/>
                </a:lnTo>
                <a:lnTo>
                  <a:pt x="1588" y="10238"/>
                </a:lnTo>
                <a:lnTo>
                  <a:pt x="1395" y="10016"/>
                </a:lnTo>
                <a:lnTo>
                  <a:pt x="1214" y="9786"/>
                </a:lnTo>
                <a:lnTo>
                  <a:pt x="1043" y="9545"/>
                </a:lnTo>
                <a:lnTo>
                  <a:pt x="884" y="9298"/>
                </a:lnTo>
                <a:lnTo>
                  <a:pt x="737" y="9041"/>
                </a:lnTo>
                <a:lnTo>
                  <a:pt x="602" y="8777"/>
                </a:lnTo>
                <a:lnTo>
                  <a:pt x="480" y="8505"/>
                </a:lnTo>
                <a:lnTo>
                  <a:pt x="371" y="8228"/>
                </a:lnTo>
                <a:lnTo>
                  <a:pt x="274" y="7943"/>
                </a:lnTo>
                <a:lnTo>
                  <a:pt x="193" y="7653"/>
                </a:lnTo>
                <a:lnTo>
                  <a:pt x="124" y="7356"/>
                </a:lnTo>
                <a:lnTo>
                  <a:pt x="70" y="7054"/>
                </a:lnTo>
                <a:lnTo>
                  <a:pt x="31" y="6748"/>
                </a:lnTo>
                <a:lnTo>
                  <a:pt x="7" y="6437"/>
                </a:lnTo>
                <a:lnTo>
                  <a:pt x="0" y="6121"/>
                </a:lnTo>
                <a:lnTo>
                  <a:pt x="7" y="5805"/>
                </a:lnTo>
                <a:lnTo>
                  <a:pt x="31" y="5494"/>
                </a:lnTo>
                <a:lnTo>
                  <a:pt x="70" y="5187"/>
                </a:lnTo>
                <a:lnTo>
                  <a:pt x="124" y="4886"/>
                </a:lnTo>
                <a:lnTo>
                  <a:pt x="193" y="4590"/>
                </a:lnTo>
                <a:lnTo>
                  <a:pt x="274" y="4299"/>
                </a:lnTo>
                <a:lnTo>
                  <a:pt x="371" y="4014"/>
                </a:lnTo>
                <a:lnTo>
                  <a:pt x="480" y="3736"/>
                </a:lnTo>
                <a:lnTo>
                  <a:pt x="602" y="3465"/>
                </a:lnTo>
                <a:lnTo>
                  <a:pt x="737" y="3201"/>
                </a:lnTo>
                <a:lnTo>
                  <a:pt x="884" y="2945"/>
                </a:lnTo>
                <a:lnTo>
                  <a:pt x="1043" y="2696"/>
                </a:lnTo>
                <a:lnTo>
                  <a:pt x="1214" y="2457"/>
                </a:lnTo>
                <a:lnTo>
                  <a:pt x="1395" y="2225"/>
                </a:lnTo>
                <a:lnTo>
                  <a:pt x="1588" y="2003"/>
                </a:lnTo>
                <a:lnTo>
                  <a:pt x="1790" y="1791"/>
                </a:lnTo>
                <a:lnTo>
                  <a:pt x="2002" y="1589"/>
                </a:lnTo>
                <a:lnTo>
                  <a:pt x="2224" y="1396"/>
                </a:lnTo>
                <a:lnTo>
                  <a:pt x="2456" y="1215"/>
                </a:lnTo>
                <a:lnTo>
                  <a:pt x="2696" y="1044"/>
                </a:lnTo>
                <a:lnTo>
                  <a:pt x="2944" y="885"/>
                </a:lnTo>
                <a:lnTo>
                  <a:pt x="3200" y="738"/>
                </a:lnTo>
                <a:lnTo>
                  <a:pt x="3464" y="603"/>
                </a:lnTo>
                <a:lnTo>
                  <a:pt x="3735" y="481"/>
                </a:lnTo>
                <a:lnTo>
                  <a:pt x="4013" y="372"/>
                </a:lnTo>
                <a:lnTo>
                  <a:pt x="4298" y="275"/>
                </a:lnTo>
                <a:lnTo>
                  <a:pt x="4589" y="193"/>
                </a:lnTo>
                <a:lnTo>
                  <a:pt x="4885" y="125"/>
                </a:lnTo>
                <a:lnTo>
                  <a:pt x="5186" y="71"/>
                </a:lnTo>
                <a:lnTo>
                  <a:pt x="5493" y="32"/>
                </a:lnTo>
                <a:lnTo>
                  <a:pt x="5804" y="8"/>
                </a:lnTo>
                <a:lnTo>
                  <a:pt x="6120" y="0"/>
                </a:lnTo>
                <a:lnTo>
                  <a:pt x="6436" y="8"/>
                </a:lnTo>
                <a:lnTo>
                  <a:pt x="6747" y="32"/>
                </a:lnTo>
                <a:lnTo>
                  <a:pt x="7053" y="71"/>
                </a:lnTo>
                <a:lnTo>
                  <a:pt x="7355" y="125"/>
                </a:lnTo>
                <a:lnTo>
                  <a:pt x="7652" y="193"/>
                </a:lnTo>
                <a:lnTo>
                  <a:pt x="7943" y="275"/>
                </a:lnTo>
                <a:lnTo>
                  <a:pt x="8227" y="372"/>
                </a:lnTo>
                <a:lnTo>
                  <a:pt x="8504" y="481"/>
                </a:lnTo>
                <a:lnTo>
                  <a:pt x="8776" y="603"/>
                </a:lnTo>
                <a:lnTo>
                  <a:pt x="9040" y="738"/>
                </a:lnTo>
                <a:lnTo>
                  <a:pt x="9297" y="885"/>
                </a:lnTo>
                <a:lnTo>
                  <a:pt x="9544" y="1044"/>
                </a:lnTo>
                <a:lnTo>
                  <a:pt x="9784" y="1215"/>
                </a:lnTo>
                <a:lnTo>
                  <a:pt x="10015" y="1396"/>
                </a:lnTo>
                <a:lnTo>
                  <a:pt x="10237" y="1589"/>
                </a:lnTo>
                <a:lnTo>
                  <a:pt x="10450" y="1791"/>
                </a:lnTo>
                <a:lnTo>
                  <a:pt x="10653" y="2003"/>
                </a:lnTo>
                <a:lnTo>
                  <a:pt x="10844" y="2225"/>
                </a:lnTo>
                <a:lnTo>
                  <a:pt x="11026" y="2457"/>
                </a:lnTo>
                <a:lnTo>
                  <a:pt x="11196" y="2696"/>
                </a:lnTo>
                <a:lnTo>
                  <a:pt x="11356" y="2945"/>
                </a:lnTo>
                <a:lnTo>
                  <a:pt x="11503" y="3201"/>
                </a:lnTo>
                <a:lnTo>
                  <a:pt x="11637" y="3465"/>
                </a:lnTo>
                <a:lnTo>
                  <a:pt x="11760" y="3736"/>
                </a:lnTo>
                <a:lnTo>
                  <a:pt x="11870" y="4014"/>
                </a:lnTo>
                <a:lnTo>
                  <a:pt x="11966" y="4299"/>
                </a:lnTo>
                <a:lnTo>
                  <a:pt x="12048" y="4590"/>
                </a:lnTo>
                <a:lnTo>
                  <a:pt x="12116" y="4886"/>
                </a:lnTo>
                <a:lnTo>
                  <a:pt x="12170" y="5187"/>
                </a:lnTo>
                <a:lnTo>
                  <a:pt x="12208" y="5494"/>
                </a:lnTo>
                <a:lnTo>
                  <a:pt x="12232" y="5805"/>
                </a:lnTo>
                <a:lnTo>
                  <a:pt x="12240" y="6121"/>
                </a:lnTo>
                <a:close/>
                <a:moveTo>
                  <a:pt x="638" y="6121"/>
                </a:moveTo>
                <a:lnTo>
                  <a:pt x="645" y="6403"/>
                </a:lnTo>
                <a:lnTo>
                  <a:pt x="665" y="6682"/>
                </a:lnTo>
                <a:lnTo>
                  <a:pt x="700" y="6956"/>
                </a:lnTo>
                <a:lnTo>
                  <a:pt x="748" y="7226"/>
                </a:lnTo>
                <a:lnTo>
                  <a:pt x="810" y="7491"/>
                </a:lnTo>
                <a:lnTo>
                  <a:pt x="883" y="7750"/>
                </a:lnTo>
                <a:lnTo>
                  <a:pt x="969" y="8004"/>
                </a:lnTo>
                <a:lnTo>
                  <a:pt x="1068" y="8253"/>
                </a:lnTo>
                <a:lnTo>
                  <a:pt x="1177" y="8494"/>
                </a:lnTo>
                <a:lnTo>
                  <a:pt x="1298" y="8730"/>
                </a:lnTo>
                <a:lnTo>
                  <a:pt x="1430" y="8958"/>
                </a:lnTo>
                <a:lnTo>
                  <a:pt x="1572" y="9179"/>
                </a:lnTo>
                <a:lnTo>
                  <a:pt x="1726" y="9393"/>
                </a:lnTo>
                <a:lnTo>
                  <a:pt x="1889" y="9598"/>
                </a:lnTo>
                <a:lnTo>
                  <a:pt x="2060" y="9796"/>
                </a:lnTo>
                <a:lnTo>
                  <a:pt x="2242" y="9985"/>
                </a:lnTo>
                <a:lnTo>
                  <a:pt x="2432" y="10165"/>
                </a:lnTo>
                <a:lnTo>
                  <a:pt x="2631" y="10336"/>
                </a:lnTo>
                <a:lnTo>
                  <a:pt x="2838" y="10497"/>
                </a:lnTo>
                <a:lnTo>
                  <a:pt x="3053" y="10649"/>
                </a:lnTo>
                <a:lnTo>
                  <a:pt x="3275" y="10790"/>
                </a:lnTo>
                <a:lnTo>
                  <a:pt x="3505" y="10921"/>
                </a:lnTo>
                <a:lnTo>
                  <a:pt x="3741" y="11041"/>
                </a:lnTo>
                <a:lnTo>
                  <a:pt x="3985" y="11149"/>
                </a:lnTo>
                <a:lnTo>
                  <a:pt x="4233" y="11246"/>
                </a:lnTo>
                <a:lnTo>
                  <a:pt x="4488" y="11331"/>
                </a:lnTo>
                <a:lnTo>
                  <a:pt x="4748" y="11405"/>
                </a:lnTo>
                <a:lnTo>
                  <a:pt x="5014" y="11465"/>
                </a:lnTo>
                <a:lnTo>
                  <a:pt x="5285" y="11512"/>
                </a:lnTo>
                <a:lnTo>
                  <a:pt x="5559" y="11547"/>
                </a:lnTo>
                <a:lnTo>
                  <a:pt x="5837" y="11568"/>
                </a:lnTo>
                <a:lnTo>
                  <a:pt x="6120" y="11575"/>
                </a:lnTo>
                <a:lnTo>
                  <a:pt x="6401" y="11568"/>
                </a:lnTo>
                <a:lnTo>
                  <a:pt x="6679" y="11547"/>
                </a:lnTo>
                <a:lnTo>
                  <a:pt x="6952" y="11512"/>
                </a:lnTo>
                <a:lnTo>
                  <a:pt x="7221" y="11465"/>
                </a:lnTo>
                <a:lnTo>
                  <a:pt x="7485" y="11405"/>
                </a:lnTo>
                <a:lnTo>
                  <a:pt x="7744" y="11331"/>
                </a:lnTo>
                <a:lnTo>
                  <a:pt x="7998" y="11246"/>
                </a:lnTo>
                <a:lnTo>
                  <a:pt x="8245" y="11149"/>
                </a:lnTo>
                <a:lnTo>
                  <a:pt x="8487" y="11041"/>
                </a:lnTo>
                <a:lnTo>
                  <a:pt x="8722" y="10921"/>
                </a:lnTo>
                <a:lnTo>
                  <a:pt x="8951" y="10790"/>
                </a:lnTo>
                <a:lnTo>
                  <a:pt x="9172" y="10649"/>
                </a:lnTo>
                <a:lnTo>
                  <a:pt x="9386" y="10497"/>
                </a:lnTo>
                <a:lnTo>
                  <a:pt x="9591" y="10336"/>
                </a:lnTo>
                <a:lnTo>
                  <a:pt x="9790" y="10165"/>
                </a:lnTo>
                <a:lnTo>
                  <a:pt x="9979" y="9985"/>
                </a:lnTo>
                <a:lnTo>
                  <a:pt x="10159" y="9796"/>
                </a:lnTo>
                <a:lnTo>
                  <a:pt x="10330" y="9598"/>
                </a:lnTo>
                <a:lnTo>
                  <a:pt x="10492" y="9393"/>
                </a:lnTo>
                <a:lnTo>
                  <a:pt x="10645" y="9179"/>
                </a:lnTo>
                <a:lnTo>
                  <a:pt x="10786" y="8958"/>
                </a:lnTo>
                <a:lnTo>
                  <a:pt x="10917" y="8730"/>
                </a:lnTo>
                <a:lnTo>
                  <a:pt x="11038" y="8494"/>
                </a:lnTo>
                <a:lnTo>
                  <a:pt x="11147" y="8253"/>
                </a:lnTo>
                <a:lnTo>
                  <a:pt x="11244" y="8004"/>
                </a:lnTo>
                <a:lnTo>
                  <a:pt x="11329" y="7750"/>
                </a:lnTo>
                <a:lnTo>
                  <a:pt x="11403" y="7491"/>
                </a:lnTo>
                <a:lnTo>
                  <a:pt x="11464" y="7226"/>
                </a:lnTo>
                <a:lnTo>
                  <a:pt x="11511" y="6956"/>
                </a:lnTo>
                <a:lnTo>
                  <a:pt x="11546" y="6682"/>
                </a:lnTo>
                <a:lnTo>
                  <a:pt x="11568" y="6403"/>
                </a:lnTo>
                <a:lnTo>
                  <a:pt x="11575" y="6121"/>
                </a:lnTo>
                <a:lnTo>
                  <a:pt x="11568" y="5838"/>
                </a:lnTo>
                <a:lnTo>
                  <a:pt x="11546" y="5560"/>
                </a:lnTo>
                <a:lnTo>
                  <a:pt x="11511" y="5285"/>
                </a:lnTo>
                <a:lnTo>
                  <a:pt x="11464" y="5015"/>
                </a:lnTo>
                <a:lnTo>
                  <a:pt x="11403" y="4750"/>
                </a:lnTo>
                <a:lnTo>
                  <a:pt x="11329" y="4490"/>
                </a:lnTo>
                <a:lnTo>
                  <a:pt x="11244" y="4236"/>
                </a:lnTo>
                <a:lnTo>
                  <a:pt x="11147" y="3988"/>
                </a:lnTo>
                <a:lnTo>
                  <a:pt x="11038" y="3745"/>
                </a:lnTo>
                <a:lnTo>
                  <a:pt x="10917" y="3510"/>
                </a:lnTo>
                <a:lnTo>
                  <a:pt x="10786" y="3280"/>
                </a:lnTo>
                <a:lnTo>
                  <a:pt x="10645" y="3058"/>
                </a:lnTo>
                <a:lnTo>
                  <a:pt x="10492" y="2844"/>
                </a:lnTo>
                <a:lnTo>
                  <a:pt x="10330" y="2638"/>
                </a:lnTo>
                <a:lnTo>
                  <a:pt x="10159" y="2439"/>
                </a:lnTo>
                <a:lnTo>
                  <a:pt x="9979" y="2250"/>
                </a:lnTo>
                <a:lnTo>
                  <a:pt x="9790" y="2069"/>
                </a:lnTo>
                <a:lnTo>
                  <a:pt x="9591" y="1898"/>
                </a:lnTo>
                <a:lnTo>
                  <a:pt x="9386" y="1735"/>
                </a:lnTo>
                <a:lnTo>
                  <a:pt x="9172" y="1584"/>
                </a:lnTo>
                <a:lnTo>
                  <a:pt x="8951" y="1441"/>
                </a:lnTo>
                <a:lnTo>
                  <a:pt x="8722" y="1310"/>
                </a:lnTo>
                <a:lnTo>
                  <a:pt x="8487" y="1189"/>
                </a:lnTo>
                <a:lnTo>
                  <a:pt x="8245" y="1081"/>
                </a:lnTo>
                <a:lnTo>
                  <a:pt x="7998" y="983"/>
                </a:lnTo>
                <a:lnTo>
                  <a:pt x="7744" y="898"/>
                </a:lnTo>
                <a:lnTo>
                  <a:pt x="7485" y="824"/>
                </a:lnTo>
                <a:lnTo>
                  <a:pt x="7221" y="763"/>
                </a:lnTo>
                <a:lnTo>
                  <a:pt x="6952" y="716"/>
                </a:lnTo>
                <a:lnTo>
                  <a:pt x="6679" y="681"/>
                </a:lnTo>
                <a:lnTo>
                  <a:pt x="6401" y="659"/>
                </a:lnTo>
                <a:lnTo>
                  <a:pt x="6120" y="652"/>
                </a:lnTo>
                <a:lnTo>
                  <a:pt x="5837" y="659"/>
                </a:lnTo>
                <a:lnTo>
                  <a:pt x="5559" y="681"/>
                </a:lnTo>
                <a:lnTo>
                  <a:pt x="5285" y="716"/>
                </a:lnTo>
                <a:lnTo>
                  <a:pt x="5014" y="763"/>
                </a:lnTo>
                <a:lnTo>
                  <a:pt x="4748" y="824"/>
                </a:lnTo>
                <a:lnTo>
                  <a:pt x="4488" y="898"/>
                </a:lnTo>
                <a:lnTo>
                  <a:pt x="4233" y="983"/>
                </a:lnTo>
                <a:lnTo>
                  <a:pt x="3985" y="1081"/>
                </a:lnTo>
                <a:lnTo>
                  <a:pt x="3741" y="1189"/>
                </a:lnTo>
                <a:lnTo>
                  <a:pt x="3505" y="1310"/>
                </a:lnTo>
                <a:lnTo>
                  <a:pt x="3275" y="1441"/>
                </a:lnTo>
                <a:lnTo>
                  <a:pt x="3053" y="1584"/>
                </a:lnTo>
                <a:lnTo>
                  <a:pt x="2838" y="1735"/>
                </a:lnTo>
                <a:lnTo>
                  <a:pt x="2631" y="1898"/>
                </a:lnTo>
                <a:lnTo>
                  <a:pt x="2432" y="2069"/>
                </a:lnTo>
                <a:lnTo>
                  <a:pt x="2242" y="2250"/>
                </a:lnTo>
                <a:lnTo>
                  <a:pt x="2060" y="2439"/>
                </a:lnTo>
                <a:lnTo>
                  <a:pt x="1889" y="2638"/>
                </a:lnTo>
                <a:lnTo>
                  <a:pt x="1726" y="2844"/>
                </a:lnTo>
                <a:lnTo>
                  <a:pt x="1572" y="3058"/>
                </a:lnTo>
                <a:lnTo>
                  <a:pt x="1430" y="3280"/>
                </a:lnTo>
                <a:lnTo>
                  <a:pt x="1298" y="3510"/>
                </a:lnTo>
                <a:lnTo>
                  <a:pt x="1177" y="3745"/>
                </a:lnTo>
                <a:lnTo>
                  <a:pt x="1068" y="3988"/>
                </a:lnTo>
                <a:lnTo>
                  <a:pt x="969" y="4236"/>
                </a:lnTo>
                <a:lnTo>
                  <a:pt x="883" y="4490"/>
                </a:lnTo>
                <a:lnTo>
                  <a:pt x="810" y="4750"/>
                </a:lnTo>
                <a:lnTo>
                  <a:pt x="748" y="5015"/>
                </a:lnTo>
                <a:lnTo>
                  <a:pt x="700" y="5285"/>
                </a:lnTo>
                <a:lnTo>
                  <a:pt x="665" y="5560"/>
                </a:lnTo>
                <a:lnTo>
                  <a:pt x="645" y="5838"/>
                </a:lnTo>
                <a:lnTo>
                  <a:pt x="638" y="6121"/>
                </a:lnTo>
                <a:close/>
                <a:moveTo>
                  <a:pt x="2423" y="6220"/>
                </a:moveTo>
                <a:lnTo>
                  <a:pt x="2407" y="6205"/>
                </a:lnTo>
                <a:lnTo>
                  <a:pt x="2393" y="6187"/>
                </a:lnTo>
                <a:lnTo>
                  <a:pt x="2381" y="6171"/>
                </a:lnTo>
                <a:lnTo>
                  <a:pt x="2369" y="6154"/>
                </a:lnTo>
                <a:lnTo>
                  <a:pt x="2358" y="6137"/>
                </a:lnTo>
                <a:lnTo>
                  <a:pt x="2349" y="6120"/>
                </a:lnTo>
                <a:lnTo>
                  <a:pt x="2341" y="6103"/>
                </a:lnTo>
                <a:lnTo>
                  <a:pt x="2334" y="6086"/>
                </a:lnTo>
                <a:lnTo>
                  <a:pt x="2328" y="6068"/>
                </a:lnTo>
                <a:lnTo>
                  <a:pt x="2323" y="6051"/>
                </a:lnTo>
                <a:lnTo>
                  <a:pt x="2318" y="6034"/>
                </a:lnTo>
                <a:lnTo>
                  <a:pt x="2315" y="6017"/>
                </a:lnTo>
                <a:lnTo>
                  <a:pt x="2312" y="6000"/>
                </a:lnTo>
                <a:lnTo>
                  <a:pt x="2310" y="5983"/>
                </a:lnTo>
                <a:lnTo>
                  <a:pt x="2309" y="5967"/>
                </a:lnTo>
                <a:lnTo>
                  <a:pt x="2309" y="5951"/>
                </a:lnTo>
                <a:lnTo>
                  <a:pt x="2309" y="5934"/>
                </a:lnTo>
                <a:lnTo>
                  <a:pt x="2311" y="5917"/>
                </a:lnTo>
                <a:lnTo>
                  <a:pt x="2313" y="5900"/>
                </a:lnTo>
                <a:lnTo>
                  <a:pt x="2316" y="5883"/>
                </a:lnTo>
                <a:lnTo>
                  <a:pt x="2320" y="5867"/>
                </a:lnTo>
                <a:lnTo>
                  <a:pt x="2326" y="5850"/>
                </a:lnTo>
                <a:lnTo>
                  <a:pt x="2332" y="5834"/>
                </a:lnTo>
                <a:lnTo>
                  <a:pt x="2338" y="5818"/>
                </a:lnTo>
                <a:lnTo>
                  <a:pt x="2346" y="5802"/>
                </a:lnTo>
                <a:lnTo>
                  <a:pt x="2353" y="5787"/>
                </a:lnTo>
                <a:lnTo>
                  <a:pt x="2362" y="5773"/>
                </a:lnTo>
                <a:lnTo>
                  <a:pt x="2372" y="5758"/>
                </a:lnTo>
                <a:lnTo>
                  <a:pt x="2382" y="5744"/>
                </a:lnTo>
                <a:lnTo>
                  <a:pt x="2392" y="5731"/>
                </a:lnTo>
                <a:lnTo>
                  <a:pt x="2403" y="5717"/>
                </a:lnTo>
                <a:lnTo>
                  <a:pt x="2416" y="5705"/>
                </a:lnTo>
                <a:lnTo>
                  <a:pt x="2428" y="5693"/>
                </a:lnTo>
                <a:lnTo>
                  <a:pt x="2440" y="5682"/>
                </a:lnTo>
                <a:lnTo>
                  <a:pt x="2454" y="5670"/>
                </a:lnTo>
                <a:lnTo>
                  <a:pt x="2467" y="5660"/>
                </a:lnTo>
                <a:lnTo>
                  <a:pt x="2481" y="5651"/>
                </a:lnTo>
                <a:lnTo>
                  <a:pt x="2494" y="5642"/>
                </a:lnTo>
                <a:lnTo>
                  <a:pt x="2510" y="5633"/>
                </a:lnTo>
                <a:lnTo>
                  <a:pt x="2524" y="5626"/>
                </a:lnTo>
                <a:lnTo>
                  <a:pt x="2539" y="5619"/>
                </a:lnTo>
                <a:lnTo>
                  <a:pt x="2555" y="5614"/>
                </a:lnTo>
                <a:lnTo>
                  <a:pt x="2570" y="5609"/>
                </a:lnTo>
                <a:lnTo>
                  <a:pt x="2586" y="5605"/>
                </a:lnTo>
                <a:lnTo>
                  <a:pt x="2602" y="5601"/>
                </a:lnTo>
                <a:lnTo>
                  <a:pt x="2617" y="5599"/>
                </a:lnTo>
                <a:lnTo>
                  <a:pt x="2634" y="5598"/>
                </a:lnTo>
                <a:lnTo>
                  <a:pt x="2649" y="5597"/>
                </a:lnTo>
                <a:lnTo>
                  <a:pt x="2665" y="5597"/>
                </a:lnTo>
                <a:lnTo>
                  <a:pt x="2681" y="5598"/>
                </a:lnTo>
                <a:lnTo>
                  <a:pt x="2696" y="5600"/>
                </a:lnTo>
                <a:lnTo>
                  <a:pt x="2710" y="5603"/>
                </a:lnTo>
                <a:lnTo>
                  <a:pt x="2726" y="5606"/>
                </a:lnTo>
                <a:lnTo>
                  <a:pt x="2740" y="5610"/>
                </a:lnTo>
                <a:lnTo>
                  <a:pt x="2754" y="5615"/>
                </a:lnTo>
                <a:lnTo>
                  <a:pt x="2770" y="5621"/>
                </a:lnTo>
                <a:lnTo>
                  <a:pt x="2784" y="5628"/>
                </a:lnTo>
                <a:lnTo>
                  <a:pt x="2798" y="5637"/>
                </a:lnTo>
                <a:lnTo>
                  <a:pt x="2814" y="5646"/>
                </a:lnTo>
                <a:lnTo>
                  <a:pt x="2828" y="5656"/>
                </a:lnTo>
                <a:lnTo>
                  <a:pt x="2843" y="5668"/>
                </a:lnTo>
                <a:lnTo>
                  <a:pt x="2859" y="5681"/>
                </a:lnTo>
                <a:lnTo>
                  <a:pt x="2874" y="5695"/>
                </a:lnTo>
                <a:lnTo>
                  <a:pt x="2890" y="5710"/>
                </a:lnTo>
                <a:lnTo>
                  <a:pt x="5766" y="8827"/>
                </a:lnTo>
                <a:lnTo>
                  <a:pt x="5766" y="2310"/>
                </a:lnTo>
                <a:lnTo>
                  <a:pt x="5767" y="2292"/>
                </a:lnTo>
                <a:lnTo>
                  <a:pt x="5768" y="2274"/>
                </a:lnTo>
                <a:lnTo>
                  <a:pt x="5771" y="2257"/>
                </a:lnTo>
                <a:lnTo>
                  <a:pt x="5774" y="2241"/>
                </a:lnTo>
                <a:lnTo>
                  <a:pt x="5778" y="2224"/>
                </a:lnTo>
                <a:lnTo>
                  <a:pt x="5783" y="2209"/>
                </a:lnTo>
                <a:lnTo>
                  <a:pt x="5788" y="2195"/>
                </a:lnTo>
                <a:lnTo>
                  <a:pt x="5795" y="2180"/>
                </a:lnTo>
                <a:lnTo>
                  <a:pt x="5802" y="2166"/>
                </a:lnTo>
                <a:lnTo>
                  <a:pt x="5811" y="2154"/>
                </a:lnTo>
                <a:lnTo>
                  <a:pt x="5819" y="2140"/>
                </a:lnTo>
                <a:lnTo>
                  <a:pt x="5829" y="2129"/>
                </a:lnTo>
                <a:lnTo>
                  <a:pt x="5838" y="2118"/>
                </a:lnTo>
                <a:lnTo>
                  <a:pt x="5849" y="2107"/>
                </a:lnTo>
                <a:lnTo>
                  <a:pt x="5861" y="2096"/>
                </a:lnTo>
                <a:lnTo>
                  <a:pt x="5872" y="2087"/>
                </a:lnTo>
                <a:lnTo>
                  <a:pt x="5884" y="2078"/>
                </a:lnTo>
                <a:lnTo>
                  <a:pt x="5897" y="2070"/>
                </a:lnTo>
                <a:lnTo>
                  <a:pt x="5910" y="2061"/>
                </a:lnTo>
                <a:lnTo>
                  <a:pt x="5923" y="2054"/>
                </a:lnTo>
                <a:lnTo>
                  <a:pt x="5938" y="2047"/>
                </a:lnTo>
                <a:lnTo>
                  <a:pt x="5952" y="2042"/>
                </a:lnTo>
                <a:lnTo>
                  <a:pt x="5966" y="2036"/>
                </a:lnTo>
                <a:lnTo>
                  <a:pt x="5982" y="2031"/>
                </a:lnTo>
                <a:lnTo>
                  <a:pt x="5996" y="2027"/>
                </a:lnTo>
                <a:lnTo>
                  <a:pt x="6011" y="2023"/>
                </a:lnTo>
                <a:lnTo>
                  <a:pt x="6027" y="2020"/>
                </a:lnTo>
                <a:lnTo>
                  <a:pt x="6043" y="2017"/>
                </a:lnTo>
                <a:lnTo>
                  <a:pt x="6058" y="2015"/>
                </a:lnTo>
                <a:lnTo>
                  <a:pt x="6074" y="2013"/>
                </a:lnTo>
                <a:lnTo>
                  <a:pt x="6090" y="2012"/>
                </a:lnTo>
                <a:lnTo>
                  <a:pt x="6106" y="2012"/>
                </a:lnTo>
                <a:lnTo>
                  <a:pt x="6122" y="2012"/>
                </a:lnTo>
                <a:lnTo>
                  <a:pt x="6138" y="2013"/>
                </a:lnTo>
                <a:lnTo>
                  <a:pt x="6153" y="2015"/>
                </a:lnTo>
                <a:lnTo>
                  <a:pt x="6170" y="2017"/>
                </a:lnTo>
                <a:lnTo>
                  <a:pt x="6185" y="2020"/>
                </a:lnTo>
                <a:lnTo>
                  <a:pt x="6201" y="2023"/>
                </a:lnTo>
                <a:lnTo>
                  <a:pt x="6216" y="2027"/>
                </a:lnTo>
                <a:lnTo>
                  <a:pt x="6231" y="2031"/>
                </a:lnTo>
                <a:lnTo>
                  <a:pt x="6246" y="2036"/>
                </a:lnTo>
                <a:lnTo>
                  <a:pt x="6260" y="2042"/>
                </a:lnTo>
                <a:lnTo>
                  <a:pt x="6274" y="2047"/>
                </a:lnTo>
                <a:lnTo>
                  <a:pt x="6289" y="2054"/>
                </a:lnTo>
                <a:lnTo>
                  <a:pt x="6302" y="2061"/>
                </a:lnTo>
                <a:lnTo>
                  <a:pt x="6315" y="2070"/>
                </a:lnTo>
                <a:lnTo>
                  <a:pt x="6327" y="2078"/>
                </a:lnTo>
                <a:lnTo>
                  <a:pt x="6340" y="2087"/>
                </a:lnTo>
                <a:lnTo>
                  <a:pt x="6351" y="2096"/>
                </a:lnTo>
                <a:lnTo>
                  <a:pt x="6362" y="2107"/>
                </a:lnTo>
                <a:lnTo>
                  <a:pt x="6374" y="2118"/>
                </a:lnTo>
                <a:lnTo>
                  <a:pt x="6383" y="2129"/>
                </a:lnTo>
                <a:lnTo>
                  <a:pt x="6393" y="2140"/>
                </a:lnTo>
                <a:lnTo>
                  <a:pt x="6401" y="2154"/>
                </a:lnTo>
                <a:lnTo>
                  <a:pt x="6409" y="2166"/>
                </a:lnTo>
                <a:lnTo>
                  <a:pt x="6417" y="2180"/>
                </a:lnTo>
                <a:lnTo>
                  <a:pt x="6424" y="2195"/>
                </a:lnTo>
                <a:lnTo>
                  <a:pt x="6429" y="2209"/>
                </a:lnTo>
                <a:lnTo>
                  <a:pt x="6434" y="2224"/>
                </a:lnTo>
                <a:lnTo>
                  <a:pt x="6438" y="2241"/>
                </a:lnTo>
                <a:lnTo>
                  <a:pt x="6442" y="2257"/>
                </a:lnTo>
                <a:lnTo>
                  <a:pt x="6444" y="2274"/>
                </a:lnTo>
                <a:lnTo>
                  <a:pt x="6445" y="2292"/>
                </a:lnTo>
                <a:lnTo>
                  <a:pt x="6446" y="2310"/>
                </a:lnTo>
                <a:lnTo>
                  <a:pt x="6446" y="8827"/>
                </a:lnTo>
                <a:lnTo>
                  <a:pt x="9308" y="5710"/>
                </a:lnTo>
                <a:lnTo>
                  <a:pt x="9321" y="5695"/>
                </a:lnTo>
                <a:lnTo>
                  <a:pt x="9335" y="5681"/>
                </a:lnTo>
                <a:lnTo>
                  <a:pt x="9349" y="5668"/>
                </a:lnTo>
                <a:lnTo>
                  <a:pt x="9363" y="5656"/>
                </a:lnTo>
                <a:lnTo>
                  <a:pt x="9377" y="5646"/>
                </a:lnTo>
                <a:lnTo>
                  <a:pt x="9393" y="5637"/>
                </a:lnTo>
                <a:lnTo>
                  <a:pt x="9407" y="5628"/>
                </a:lnTo>
                <a:lnTo>
                  <a:pt x="9423" y="5621"/>
                </a:lnTo>
                <a:lnTo>
                  <a:pt x="9438" y="5615"/>
                </a:lnTo>
                <a:lnTo>
                  <a:pt x="9453" y="5610"/>
                </a:lnTo>
                <a:lnTo>
                  <a:pt x="9470" y="5606"/>
                </a:lnTo>
                <a:lnTo>
                  <a:pt x="9485" y="5603"/>
                </a:lnTo>
                <a:lnTo>
                  <a:pt x="9501" y="5600"/>
                </a:lnTo>
                <a:lnTo>
                  <a:pt x="9517" y="5598"/>
                </a:lnTo>
                <a:lnTo>
                  <a:pt x="9533" y="5597"/>
                </a:lnTo>
                <a:lnTo>
                  <a:pt x="9548" y="5597"/>
                </a:lnTo>
                <a:lnTo>
                  <a:pt x="9565" y="5598"/>
                </a:lnTo>
                <a:lnTo>
                  <a:pt x="9580" y="5599"/>
                </a:lnTo>
                <a:lnTo>
                  <a:pt x="9595" y="5601"/>
                </a:lnTo>
                <a:lnTo>
                  <a:pt x="9611" y="5605"/>
                </a:lnTo>
                <a:lnTo>
                  <a:pt x="9626" y="5609"/>
                </a:lnTo>
                <a:lnTo>
                  <a:pt x="9642" y="5614"/>
                </a:lnTo>
                <a:lnTo>
                  <a:pt x="9657" y="5619"/>
                </a:lnTo>
                <a:lnTo>
                  <a:pt x="9671" y="5626"/>
                </a:lnTo>
                <a:lnTo>
                  <a:pt x="9686" y="5633"/>
                </a:lnTo>
                <a:lnTo>
                  <a:pt x="9700" y="5642"/>
                </a:lnTo>
                <a:lnTo>
                  <a:pt x="9713" y="5651"/>
                </a:lnTo>
                <a:lnTo>
                  <a:pt x="9727" y="5660"/>
                </a:lnTo>
                <a:lnTo>
                  <a:pt x="9739" y="5670"/>
                </a:lnTo>
                <a:lnTo>
                  <a:pt x="9752" y="5682"/>
                </a:lnTo>
                <a:lnTo>
                  <a:pt x="9763" y="5693"/>
                </a:lnTo>
                <a:lnTo>
                  <a:pt x="9776" y="5705"/>
                </a:lnTo>
                <a:lnTo>
                  <a:pt x="9786" y="5717"/>
                </a:lnTo>
                <a:lnTo>
                  <a:pt x="9797" y="5731"/>
                </a:lnTo>
                <a:lnTo>
                  <a:pt x="9806" y="5744"/>
                </a:lnTo>
                <a:lnTo>
                  <a:pt x="9817" y="5758"/>
                </a:lnTo>
                <a:lnTo>
                  <a:pt x="9825" y="5773"/>
                </a:lnTo>
                <a:lnTo>
                  <a:pt x="9833" y="5787"/>
                </a:lnTo>
                <a:lnTo>
                  <a:pt x="9840" y="5802"/>
                </a:lnTo>
                <a:lnTo>
                  <a:pt x="9847" y="5818"/>
                </a:lnTo>
                <a:lnTo>
                  <a:pt x="9853" y="5834"/>
                </a:lnTo>
                <a:lnTo>
                  <a:pt x="9859" y="5850"/>
                </a:lnTo>
                <a:lnTo>
                  <a:pt x="9864" y="5867"/>
                </a:lnTo>
                <a:lnTo>
                  <a:pt x="9868" y="5883"/>
                </a:lnTo>
                <a:lnTo>
                  <a:pt x="9871" y="5900"/>
                </a:lnTo>
                <a:lnTo>
                  <a:pt x="9873" y="5917"/>
                </a:lnTo>
                <a:lnTo>
                  <a:pt x="9874" y="5934"/>
                </a:lnTo>
                <a:lnTo>
                  <a:pt x="9875" y="5951"/>
                </a:lnTo>
                <a:lnTo>
                  <a:pt x="9874" y="5967"/>
                </a:lnTo>
                <a:lnTo>
                  <a:pt x="9873" y="5983"/>
                </a:lnTo>
                <a:lnTo>
                  <a:pt x="9871" y="6000"/>
                </a:lnTo>
                <a:lnTo>
                  <a:pt x="9869" y="6017"/>
                </a:lnTo>
                <a:lnTo>
                  <a:pt x="9866" y="6034"/>
                </a:lnTo>
                <a:lnTo>
                  <a:pt x="9862" y="6051"/>
                </a:lnTo>
                <a:lnTo>
                  <a:pt x="9856" y="6068"/>
                </a:lnTo>
                <a:lnTo>
                  <a:pt x="9851" y="6086"/>
                </a:lnTo>
                <a:lnTo>
                  <a:pt x="9845" y="6103"/>
                </a:lnTo>
                <a:lnTo>
                  <a:pt x="9838" y="6120"/>
                </a:lnTo>
                <a:lnTo>
                  <a:pt x="9830" y="6137"/>
                </a:lnTo>
                <a:lnTo>
                  <a:pt x="9821" y="6154"/>
                </a:lnTo>
                <a:lnTo>
                  <a:pt x="9810" y="6171"/>
                </a:lnTo>
                <a:lnTo>
                  <a:pt x="9800" y="6187"/>
                </a:lnTo>
                <a:lnTo>
                  <a:pt x="9788" y="6205"/>
                </a:lnTo>
                <a:lnTo>
                  <a:pt x="9776" y="6220"/>
                </a:lnTo>
                <a:lnTo>
                  <a:pt x="6376" y="9918"/>
                </a:lnTo>
                <a:lnTo>
                  <a:pt x="6359" y="9933"/>
                </a:lnTo>
                <a:lnTo>
                  <a:pt x="6343" y="9947"/>
                </a:lnTo>
                <a:lnTo>
                  <a:pt x="6327" y="9961"/>
                </a:lnTo>
                <a:lnTo>
                  <a:pt x="6311" y="9973"/>
                </a:lnTo>
                <a:lnTo>
                  <a:pt x="6295" y="9985"/>
                </a:lnTo>
                <a:lnTo>
                  <a:pt x="6278" y="9996"/>
                </a:lnTo>
                <a:lnTo>
                  <a:pt x="6262" y="10005"/>
                </a:lnTo>
                <a:lnTo>
                  <a:pt x="6246" y="10013"/>
                </a:lnTo>
                <a:lnTo>
                  <a:pt x="6229" y="10021"/>
                </a:lnTo>
                <a:lnTo>
                  <a:pt x="6212" y="10027"/>
                </a:lnTo>
                <a:lnTo>
                  <a:pt x="6195" y="10032"/>
                </a:lnTo>
                <a:lnTo>
                  <a:pt x="6178" y="10038"/>
                </a:lnTo>
                <a:lnTo>
                  <a:pt x="6161" y="10041"/>
                </a:lnTo>
                <a:lnTo>
                  <a:pt x="6142" y="10043"/>
                </a:lnTo>
                <a:lnTo>
                  <a:pt x="6125" y="10045"/>
                </a:lnTo>
                <a:lnTo>
                  <a:pt x="6106" y="10045"/>
                </a:lnTo>
                <a:lnTo>
                  <a:pt x="6090" y="10045"/>
                </a:lnTo>
                <a:lnTo>
                  <a:pt x="6073" y="10043"/>
                </a:lnTo>
                <a:lnTo>
                  <a:pt x="6055" y="10041"/>
                </a:lnTo>
                <a:lnTo>
                  <a:pt x="6038" y="10038"/>
                </a:lnTo>
                <a:lnTo>
                  <a:pt x="6019" y="10032"/>
                </a:lnTo>
                <a:lnTo>
                  <a:pt x="6001" y="10027"/>
                </a:lnTo>
                <a:lnTo>
                  <a:pt x="5983" y="10021"/>
                </a:lnTo>
                <a:lnTo>
                  <a:pt x="5964" y="10013"/>
                </a:lnTo>
                <a:lnTo>
                  <a:pt x="5946" y="10005"/>
                </a:lnTo>
                <a:lnTo>
                  <a:pt x="5927" y="9996"/>
                </a:lnTo>
                <a:lnTo>
                  <a:pt x="5909" y="9985"/>
                </a:lnTo>
                <a:lnTo>
                  <a:pt x="5890" y="9973"/>
                </a:lnTo>
                <a:lnTo>
                  <a:pt x="5873" y="9961"/>
                </a:lnTo>
                <a:lnTo>
                  <a:pt x="5856" y="9947"/>
                </a:lnTo>
                <a:lnTo>
                  <a:pt x="5839" y="9933"/>
                </a:lnTo>
                <a:lnTo>
                  <a:pt x="5823" y="9918"/>
                </a:lnTo>
                <a:lnTo>
                  <a:pt x="2423" y="622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525600" y="3434400"/>
            <a:ext cx="8060400" cy="972000"/>
          </a:xfrm>
        </p:spPr>
        <p:txBody>
          <a:bodyPr/>
          <a:lstStyle>
            <a:lvl1pPr marL="0" indent="0">
              <a:buNone/>
              <a:defRPr sz="35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525600" y="4449600"/>
            <a:ext cx="8060400" cy="97200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DB37B5-FB1D-42A6-837E-2C293F80F16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17" name="Freeform 100"/>
          <p:cNvSpPr>
            <a:spLocks noChangeAspect="1" noEditPoints="1"/>
          </p:cNvSpPr>
          <p:nvPr userDrawn="1"/>
        </p:nvSpPr>
        <p:spPr bwMode="auto">
          <a:xfrm>
            <a:off x="5772150" y="314028"/>
            <a:ext cx="269875" cy="273050"/>
          </a:xfrm>
          <a:custGeom>
            <a:avLst/>
            <a:gdLst/>
            <a:ahLst/>
            <a:cxnLst>
              <a:cxn ang="0">
                <a:pos x="1696" y="2538"/>
              </a:cxn>
              <a:cxn ang="0">
                <a:pos x="1617" y="2540"/>
              </a:cxn>
              <a:cxn ang="0">
                <a:pos x="1555" y="2496"/>
              </a:cxn>
              <a:cxn ang="0">
                <a:pos x="1524" y="2429"/>
              </a:cxn>
              <a:cxn ang="0">
                <a:pos x="1537" y="2355"/>
              </a:cxn>
              <a:cxn ang="0">
                <a:pos x="2127" y="1812"/>
              </a:cxn>
              <a:cxn ang="0">
                <a:pos x="831" y="1797"/>
              </a:cxn>
              <a:cxn ang="0">
                <a:pos x="779" y="1747"/>
              </a:cxn>
              <a:cxn ang="0">
                <a:pos x="762" y="1674"/>
              </a:cxn>
              <a:cxn ang="0">
                <a:pos x="793" y="1603"/>
              </a:cxn>
              <a:cxn ang="0">
                <a:pos x="853" y="1561"/>
              </a:cxn>
              <a:cxn ang="0">
                <a:pos x="1557" y="1046"/>
              </a:cxn>
              <a:cxn ang="0">
                <a:pos x="1527" y="991"/>
              </a:cxn>
              <a:cxn ang="0">
                <a:pos x="1530" y="921"/>
              </a:cxn>
              <a:cxn ang="0">
                <a:pos x="1573" y="859"/>
              </a:cxn>
              <a:cxn ang="0">
                <a:pos x="1643" y="829"/>
              </a:cxn>
              <a:cxn ang="0">
                <a:pos x="1714" y="845"/>
              </a:cxn>
              <a:cxn ang="0">
                <a:pos x="2541" y="1609"/>
              </a:cxn>
              <a:cxn ang="0">
                <a:pos x="2564" y="1687"/>
              </a:cxn>
              <a:cxn ang="0">
                <a:pos x="2541" y="1763"/>
              </a:cxn>
              <a:cxn ang="0">
                <a:pos x="1527" y="285"/>
              </a:cxn>
              <a:cxn ang="0">
                <a:pos x="1126" y="388"/>
              </a:cxn>
              <a:cxn ang="0">
                <a:pos x="782" y="599"/>
              </a:cxn>
              <a:cxn ang="0">
                <a:pos x="513" y="897"/>
              </a:cxn>
              <a:cxn ang="0">
                <a:pos x="337" y="1266"/>
              </a:cxn>
              <a:cxn ang="0">
                <a:pos x="274" y="1687"/>
              </a:cxn>
              <a:cxn ang="0">
                <a:pos x="337" y="2107"/>
              </a:cxn>
              <a:cxn ang="0">
                <a:pos x="513" y="2477"/>
              </a:cxn>
              <a:cxn ang="0">
                <a:pos x="782" y="2778"/>
              </a:cxn>
              <a:cxn ang="0">
                <a:pos x="1126" y="2988"/>
              </a:cxn>
              <a:cxn ang="0">
                <a:pos x="1527" y="3092"/>
              </a:cxn>
              <a:cxn ang="0">
                <a:pos x="1954" y="3071"/>
              </a:cxn>
              <a:cxn ang="0">
                <a:pos x="2341" y="2929"/>
              </a:cxn>
              <a:cxn ang="0">
                <a:pos x="2664" y="2686"/>
              </a:cxn>
              <a:cxn ang="0">
                <a:pos x="2905" y="2360"/>
              </a:cxn>
              <a:cxn ang="0">
                <a:pos x="3045" y="1972"/>
              </a:cxn>
              <a:cxn ang="0">
                <a:pos x="3067" y="1543"/>
              </a:cxn>
              <a:cxn ang="0">
                <a:pos x="2965" y="1137"/>
              </a:cxn>
              <a:cxn ang="0">
                <a:pos x="2754" y="790"/>
              </a:cxn>
              <a:cxn ang="0">
                <a:pos x="2456" y="517"/>
              </a:cxn>
              <a:cxn ang="0">
                <a:pos x="2088" y="341"/>
              </a:cxn>
              <a:cxn ang="0">
                <a:pos x="1671" y="277"/>
              </a:cxn>
              <a:cxn ang="0">
                <a:pos x="1254" y="3320"/>
              </a:cxn>
              <a:cxn ang="0">
                <a:pos x="806" y="3130"/>
              </a:cxn>
              <a:cxn ang="0">
                <a:pos x="435" y="2821"/>
              </a:cxn>
              <a:cxn ang="0">
                <a:pos x="165" y="2419"/>
              </a:cxn>
              <a:cxn ang="0">
                <a:pos x="20" y="1944"/>
              </a:cxn>
              <a:cxn ang="0">
                <a:pos x="20" y="1430"/>
              </a:cxn>
              <a:cxn ang="0">
                <a:pos x="165" y="955"/>
              </a:cxn>
              <a:cxn ang="0">
                <a:pos x="435" y="553"/>
              </a:cxn>
              <a:cxn ang="0">
                <a:pos x="806" y="244"/>
              </a:cxn>
              <a:cxn ang="0">
                <a:pos x="1254" y="54"/>
              </a:cxn>
              <a:cxn ang="0">
                <a:pos x="1757" y="2"/>
              </a:cxn>
              <a:cxn ang="0">
                <a:pos x="2246" y="103"/>
              </a:cxn>
              <a:cxn ang="0">
                <a:pos x="2671" y="335"/>
              </a:cxn>
              <a:cxn ang="0">
                <a:pos x="3010" y="678"/>
              </a:cxn>
              <a:cxn ang="0">
                <a:pos x="3239" y="1106"/>
              </a:cxn>
              <a:cxn ang="0">
                <a:pos x="3339" y="1600"/>
              </a:cxn>
              <a:cxn ang="0">
                <a:pos x="3289" y="2109"/>
              </a:cxn>
              <a:cxn ang="0">
                <a:pos x="3100" y="2562"/>
              </a:cxn>
              <a:cxn ang="0">
                <a:pos x="2795" y="2936"/>
              </a:cxn>
              <a:cxn ang="0">
                <a:pos x="2396" y="3207"/>
              </a:cxn>
              <a:cxn ang="0">
                <a:pos x="1926" y="3353"/>
              </a:cxn>
            </a:cxnLst>
            <a:rect l="0" t="0" r="r" b="b"/>
            <a:pathLst>
              <a:path w="3342" h="3372">
                <a:moveTo>
                  <a:pt x="1748" y="2506"/>
                </a:moveTo>
                <a:lnTo>
                  <a:pt x="1740" y="2513"/>
                </a:lnTo>
                <a:lnTo>
                  <a:pt x="1731" y="2520"/>
                </a:lnTo>
                <a:lnTo>
                  <a:pt x="1721" y="2526"/>
                </a:lnTo>
                <a:lnTo>
                  <a:pt x="1709" y="2532"/>
                </a:lnTo>
                <a:lnTo>
                  <a:pt x="1696" y="2538"/>
                </a:lnTo>
                <a:lnTo>
                  <a:pt x="1683" y="2542"/>
                </a:lnTo>
                <a:lnTo>
                  <a:pt x="1670" y="2545"/>
                </a:lnTo>
                <a:lnTo>
                  <a:pt x="1656" y="2546"/>
                </a:lnTo>
                <a:lnTo>
                  <a:pt x="1643" y="2545"/>
                </a:lnTo>
                <a:lnTo>
                  <a:pt x="1630" y="2543"/>
                </a:lnTo>
                <a:lnTo>
                  <a:pt x="1617" y="2540"/>
                </a:lnTo>
                <a:lnTo>
                  <a:pt x="1605" y="2535"/>
                </a:lnTo>
                <a:lnTo>
                  <a:pt x="1594" y="2529"/>
                </a:lnTo>
                <a:lnTo>
                  <a:pt x="1583" y="2523"/>
                </a:lnTo>
                <a:lnTo>
                  <a:pt x="1573" y="2515"/>
                </a:lnTo>
                <a:lnTo>
                  <a:pt x="1564" y="2506"/>
                </a:lnTo>
                <a:lnTo>
                  <a:pt x="1555" y="2496"/>
                </a:lnTo>
                <a:lnTo>
                  <a:pt x="1547" y="2486"/>
                </a:lnTo>
                <a:lnTo>
                  <a:pt x="1541" y="2476"/>
                </a:lnTo>
                <a:lnTo>
                  <a:pt x="1535" y="2465"/>
                </a:lnTo>
                <a:lnTo>
                  <a:pt x="1530" y="2453"/>
                </a:lnTo>
                <a:lnTo>
                  <a:pt x="1526" y="2442"/>
                </a:lnTo>
                <a:lnTo>
                  <a:pt x="1524" y="2429"/>
                </a:lnTo>
                <a:lnTo>
                  <a:pt x="1523" y="2417"/>
                </a:lnTo>
                <a:lnTo>
                  <a:pt x="1524" y="2405"/>
                </a:lnTo>
                <a:lnTo>
                  <a:pt x="1525" y="2393"/>
                </a:lnTo>
                <a:lnTo>
                  <a:pt x="1527" y="2379"/>
                </a:lnTo>
                <a:lnTo>
                  <a:pt x="1532" y="2367"/>
                </a:lnTo>
                <a:lnTo>
                  <a:pt x="1537" y="2355"/>
                </a:lnTo>
                <a:lnTo>
                  <a:pt x="1544" y="2343"/>
                </a:lnTo>
                <a:lnTo>
                  <a:pt x="1548" y="2338"/>
                </a:lnTo>
                <a:lnTo>
                  <a:pt x="1552" y="2332"/>
                </a:lnTo>
                <a:lnTo>
                  <a:pt x="1557" y="2328"/>
                </a:lnTo>
                <a:lnTo>
                  <a:pt x="1563" y="2323"/>
                </a:lnTo>
                <a:lnTo>
                  <a:pt x="2127" y="1812"/>
                </a:lnTo>
                <a:lnTo>
                  <a:pt x="890" y="1812"/>
                </a:lnTo>
                <a:lnTo>
                  <a:pt x="878" y="1811"/>
                </a:lnTo>
                <a:lnTo>
                  <a:pt x="866" y="1810"/>
                </a:lnTo>
                <a:lnTo>
                  <a:pt x="853" y="1807"/>
                </a:lnTo>
                <a:lnTo>
                  <a:pt x="842" y="1802"/>
                </a:lnTo>
                <a:lnTo>
                  <a:pt x="831" y="1797"/>
                </a:lnTo>
                <a:lnTo>
                  <a:pt x="820" y="1791"/>
                </a:lnTo>
                <a:lnTo>
                  <a:pt x="810" y="1784"/>
                </a:lnTo>
                <a:lnTo>
                  <a:pt x="801" y="1776"/>
                </a:lnTo>
                <a:lnTo>
                  <a:pt x="793" y="1766"/>
                </a:lnTo>
                <a:lnTo>
                  <a:pt x="785" y="1757"/>
                </a:lnTo>
                <a:lnTo>
                  <a:pt x="779" y="1747"/>
                </a:lnTo>
                <a:lnTo>
                  <a:pt x="773" y="1736"/>
                </a:lnTo>
                <a:lnTo>
                  <a:pt x="769" y="1724"/>
                </a:lnTo>
                <a:lnTo>
                  <a:pt x="764" y="1712"/>
                </a:lnTo>
                <a:lnTo>
                  <a:pt x="762" y="1700"/>
                </a:lnTo>
                <a:lnTo>
                  <a:pt x="762" y="1687"/>
                </a:lnTo>
                <a:lnTo>
                  <a:pt x="762" y="1674"/>
                </a:lnTo>
                <a:lnTo>
                  <a:pt x="764" y="1661"/>
                </a:lnTo>
                <a:lnTo>
                  <a:pt x="769" y="1649"/>
                </a:lnTo>
                <a:lnTo>
                  <a:pt x="773" y="1636"/>
                </a:lnTo>
                <a:lnTo>
                  <a:pt x="779" y="1625"/>
                </a:lnTo>
                <a:lnTo>
                  <a:pt x="785" y="1614"/>
                </a:lnTo>
                <a:lnTo>
                  <a:pt x="793" y="1603"/>
                </a:lnTo>
                <a:lnTo>
                  <a:pt x="801" y="1594"/>
                </a:lnTo>
                <a:lnTo>
                  <a:pt x="810" y="1585"/>
                </a:lnTo>
                <a:lnTo>
                  <a:pt x="820" y="1578"/>
                </a:lnTo>
                <a:lnTo>
                  <a:pt x="831" y="1571"/>
                </a:lnTo>
                <a:lnTo>
                  <a:pt x="842" y="1565"/>
                </a:lnTo>
                <a:lnTo>
                  <a:pt x="853" y="1561"/>
                </a:lnTo>
                <a:lnTo>
                  <a:pt x="866" y="1557"/>
                </a:lnTo>
                <a:lnTo>
                  <a:pt x="878" y="1555"/>
                </a:lnTo>
                <a:lnTo>
                  <a:pt x="890" y="1554"/>
                </a:lnTo>
                <a:lnTo>
                  <a:pt x="2127" y="1554"/>
                </a:lnTo>
                <a:lnTo>
                  <a:pt x="1563" y="1051"/>
                </a:lnTo>
                <a:lnTo>
                  <a:pt x="1557" y="1046"/>
                </a:lnTo>
                <a:lnTo>
                  <a:pt x="1552" y="1040"/>
                </a:lnTo>
                <a:lnTo>
                  <a:pt x="1548" y="1035"/>
                </a:lnTo>
                <a:lnTo>
                  <a:pt x="1544" y="1029"/>
                </a:lnTo>
                <a:lnTo>
                  <a:pt x="1537" y="1016"/>
                </a:lnTo>
                <a:lnTo>
                  <a:pt x="1532" y="1003"/>
                </a:lnTo>
                <a:lnTo>
                  <a:pt x="1527" y="991"/>
                </a:lnTo>
                <a:lnTo>
                  <a:pt x="1525" y="979"/>
                </a:lnTo>
                <a:lnTo>
                  <a:pt x="1524" y="968"/>
                </a:lnTo>
                <a:lnTo>
                  <a:pt x="1523" y="957"/>
                </a:lnTo>
                <a:lnTo>
                  <a:pt x="1524" y="945"/>
                </a:lnTo>
                <a:lnTo>
                  <a:pt x="1526" y="932"/>
                </a:lnTo>
                <a:lnTo>
                  <a:pt x="1530" y="921"/>
                </a:lnTo>
                <a:lnTo>
                  <a:pt x="1535" y="909"/>
                </a:lnTo>
                <a:lnTo>
                  <a:pt x="1541" y="897"/>
                </a:lnTo>
                <a:lnTo>
                  <a:pt x="1547" y="886"/>
                </a:lnTo>
                <a:lnTo>
                  <a:pt x="1555" y="877"/>
                </a:lnTo>
                <a:lnTo>
                  <a:pt x="1564" y="867"/>
                </a:lnTo>
                <a:lnTo>
                  <a:pt x="1573" y="859"/>
                </a:lnTo>
                <a:lnTo>
                  <a:pt x="1583" y="851"/>
                </a:lnTo>
                <a:lnTo>
                  <a:pt x="1594" y="844"/>
                </a:lnTo>
                <a:lnTo>
                  <a:pt x="1605" y="839"/>
                </a:lnTo>
                <a:lnTo>
                  <a:pt x="1617" y="834"/>
                </a:lnTo>
                <a:lnTo>
                  <a:pt x="1630" y="831"/>
                </a:lnTo>
                <a:lnTo>
                  <a:pt x="1643" y="829"/>
                </a:lnTo>
                <a:lnTo>
                  <a:pt x="1656" y="828"/>
                </a:lnTo>
                <a:lnTo>
                  <a:pt x="1668" y="829"/>
                </a:lnTo>
                <a:lnTo>
                  <a:pt x="1681" y="831"/>
                </a:lnTo>
                <a:lnTo>
                  <a:pt x="1693" y="835"/>
                </a:lnTo>
                <a:lnTo>
                  <a:pt x="1704" y="840"/>
                </a:lnTo>
                <a:lnTo>
                  <a:pt x="1714" y="845"/>
                </a:lnTo>
                <a:lnTo>
                  <a:pt x="1724" y="851"/>
                </a:lnTo>
                <a:lnTo>
                  <a:pt x="1731" y="857"/>
                </a:lnTo>
                <a:lnTo>
                  <a:pt x="1737" y="863"/>
                </a:lnTo>
                <a:lnTo>
                  <a:pt x="2521" y="1585"/>
                </a:lnTo>
                <a:lnTo>
                  <a:pt x="2532" y="1597"/>
                </a:lnTo>
                <a:lnTo>
                  <a:pt x="2541" y="1609"/>
                </a:lnTo>
                <a:lnTo>
                  <a:pt x="2548" y="1621"/>
                </a:lnTo>
                <a:lnTo>
                  <a:pt x="2554" y="1633"/>
                </a:lnTo>
                <a:lnTo>
                  <a:pt x="2558" y="1646"/>
                </a:lnTo>
                <a:lnTo>
                  <a:pt x="2561" y="1659"/>
                </a:lnTo>
                <a:lnTo>
                  <a:pt x="2563" y="1673"/>
                </a:lnTo>
                <a:lnTo>
                  <a:pt x="2564" y="1687"/>
                </a:lnTo>
                <a:lnTo>
                  <a:pt x="2563" y="1699"/>
                </a:lnTo>
                <a:lnTo>
                  <a:pt x="2561" y="1711"/>
                </a:lnTo>
                <a:lnTo>
                  <a:pt x="2558" y="1724"/>
                </a:lnTo>
                <a:lnTo>
                  <a:pt x="2554" y="1737"/>
                </a:lnTo>
                <a:lnTo>
                  <a:pt x="2548" y="1750"/>
                </a:lnTo>
                <a:lnTo>
                  <a:pt x="2541" y="1763"/>
                </a:lnTo>
                <a:lnTo>
                  <a:pt x="2532" y="1777"/>
                </a:lnTo>
                <a:lnTo>
                  <a:pt x="2521" y="1788"/>
                </a:lnTo>
                <a:lnTo>
                  <a:pt x="1748" y="2506"/>
                </a:lnTo>
                <a:close/>
                <a:moveTo>
                  <a:pt x="1671" y="277"/>
                </a:moveTo>
                <a:lnTo>
                  <a:pt x="1598" y="279"/>
                </a:lnTo>
                <a:lnTo>
                  <a:pt x="1527" y="285"/>
                </a:lnTo>
                <a:lnTo>
                  <a:pt x="1458" y="294"/>
                </a:lnTo>
                <a:lnTo>
                  <a:pt x="1389" y="306"/>
                </a:lnTo>
                <a:lnTo>
                  <a:pt x="1321" y="322"/>
                </a:lnTo>
                <a:lnTo>
                  <a:pt x="1255" y="341"/>
                </a:lnTo>
                <a:lnTo>
                  <a:pt x="1190" y="363"/>
                </a:lnTo>
                <a:lnTo>
                  <a:pt x="1126" y="388"/>
                </a:lnTo>
                <a:lnTo>
                  <a:pt x="1065" y="417"/>
                </a:lnTo>
                <a:lnTo>
                  <a:pt x="1004" y="447"/>
                </a:lnTo>
                <a:lnTo>
                  <a:pt x="945" y="481"/>
                </a:lnTo>
                <a:lnTo>
                  <a:pt x="889" y="517"/>
                </a:lnTo>
                <a:lnTo>
                  <a:pt x="834" y="557"/>
                </a:lnTo>
                <a:lnTo>
                  <a:pt x="782" y="599"/>
                </a:lnTo>
                <a:lnTo>
                  <a:pt x="731" y="642"/>
                </a:lnTo>
                <a:lnTo>
                  <a:pt x="683" y="690"/>
                </a:lnTo>
                <a:lnTo>
                  <a:pt x="636" y="738"/>
                </a:lnTo>
                <a:lnTo>
                  <a:pt x="593" y="790"/>
                </a:lnTo>
                <a:lnTo>
                  <a:pt x="551" y="843"/>
                </a:lnTo>
                <a:lnTo>
                  <a:pt x="513" y="897"/>
                </a:lnTo>
                <a:lnTo>
                  <a:pt x="476" y="955"/>
                </a:lnTo>
                <a:lnTo>
                  <a:pt x="442" y="1014"/>
                </a:lnTo>
                <a:lnTo>
                  <a:pt x="412" y="1075"/>
                </a:lnTo>
                <a:lnTo>
                  <a:pt x="384" y="1137"/>
                </a:lnTo>
                <a:lnTo>
                  <a:pt x="359" y="1201"/>
                </a:lnTo>
                <a:lnTo>
                  <a:pt x="337" y="1266"/>
                </a:lnTo>
                <a:lnTo>
                  <a:pt x="319" y="1334"/>
                </a:lnTo>
                <a:lnTo>
                  <a:pt x="303" y="1403"/>
                </a:lnTo>
                <a:lnTo>
                  <a:pt x="290" y="1472"/>
                </a:lnTo>
                <a:lnTo>
                  <a:pt x="281" y="1543"/>
                </a:lnTo>
                <a:lnTo>
                  <a:pt x="276" y="1614"/>
                </a:lnTo>
                <a:lnTo>
                  <a:pt x="274" y="1687"/>
                </a:lnTo>
                <a:lnTo>
                  <a:pt x="276" y="1759"/>
                </a:lnTo>
                <a:lnTo>
                  <a:pt x="281" y="1831"/>
                </a:lnTo>
                <a:lnTo>
                  <a:pt x="290" y="1903"/>
                </a:lnTo>
                <a:lnTo>
                  <a:pt x="303" y="1972"/>
                </a:lnTo>
                <a:lnTo>
                  <a:pt x="319" y="2040"/>
                </a:lnTo>
                <a:lnTo>
                  <a:pt x="337" y="2107"/>
                </a:lnTo>
                <a:lnTo>
                  <a:pt x="359" y="2173"/>
                </a:lnTo>
                <a:lnTo>
                  <a:pt x="384" y="2237"/>
                </a:lnTo>
                <a:lnTo>
                  <a:pt x="412" y="2300"/>
                </a:lnTo>
                <a:lnTo>
                  <a:pt x="442" y="2360"/>
                </a:lnTo>
                <a:lnTo>
                  <a:pt x="476" y="2420"/>
                </a:lnTo>
                <a:lnTo>
                  <a:pt x="513" y="2477"/>
                </a:lnTo>
                <a:lnTo>
                  <a:pt x="551" y="2533"/>
                </a:lnTo>
                <a:lnTo>
                  <a:pt x="593" y="2586"/>
                </a:lnTo>
                <a:lnTo>
                  <a:pt x="636" y="2637"/>
                </a:lnTo>
                <a:lnTo>
                  <a:pt x="683" y="2686"/>
                </a:lnTo>
                <a:lnTo>
                  <a:pt x="731" y="2733"/>
                </a:lnTo>
                <a:lnTo>
                  <a:pt x="782" y="2778"/>
                </a:lnTo>
                <a:lnTo>
                  <a:pt x="834" y="2819"/>
                </a:lnTo>
                <a:lnTo>
                  <a:pt x="889" y="2858"/>
                </a:lnTo>
                <a:lnTo>
                  <a:pt x="945" y="2896"/>
                </a:lnTo>
                <a:lnTo>
                  <a:pt x="1004" y="2929"/>
                </a:lnTo>
                <a:lnTo>
                  <a:pt x="1065" y="2960"/>
                </a:lnTo>
                <a:lnTo>
                  <a:pt x="1126" y="2988"/>
                </a:lnTo>
                <a:lnTo>
                  <a:pt x="1190" y="3015"/>
                </a:lnTo>
                <a:lnTo>
                  <a:pt x="1255" y="3037"/>
                </a:lnTo>
                <a:lnTo>
                  <a:pt x="1321" y="3055"/>
                </a:lnTo>
                <a:lnTo>
                  <a:pt x="1389" y="3071"/>
                </a:lnTo>
                <a:lnTo>
                  <a:pt x="1458" y="3083"/>
                </a:lnTo>
                <a:lnTo>
                  <a:pt x="1527" y="3092"/>
                </a:lnTo>
                <a:lnTo>
                  <a:pt x="1598" y="3098"/>
                </a:lnTo>
                <a:lnTo>
                  <a:pt x="1671" y="3099"/>
                </a:lnTo>
                <a:lnTo>
                  <a:pt x="1743" y="3098"/>
                </a:lnTo>
                <a:lnTo>
                  <a:pt x="1815" y="3092"/>
                </a:lnTo>
                <a:lnTo>
                  <a:pt x="1885" y="3083"/>
                </a:lnTo>
                <a:lnTo>
                  <a:pt x="1954" y="3071"/>
                </a:lnTo>
                <a:lnTo>
                  <a:pt x="2022" y="3055"/>
                </a:lnTo>
                <a:lnTo>
                  <a:pt x="2088" y="3037"/>
                </a:lnTo>
                <a:lnTo>
                  <a:pt x="2154" y="3015"/>
                </a:lnTo>
                <a:lnTo>
                  <a:pt x="2218" y="2988"/>
                </a:lnTo>
                <a:lnTo>
                  <a:pt x="2280" y="2960"/>
                </a:lnTo>
                <a:lnTo>
                  <a:pt x="2341" y="2929"/>
                </a:lnTo>
                <a:lnTo>
                  <a:pt x="2400" y="2896"/>
                </a:lnTo>
                <a:lnTo>
                  <a:pt x="2456" y="2858"/>
                </a:lnTo>
                <a:lnTo>
                  <a:pt x="2512" y="2819"/>
                </a:lnTo>
                <a:lnTo>
                  <a:pt x="2564" y="2778"/>
                </a:lnTo>
                <a:lnTo>
                  <a:pt x="2615" y="2733"/>
                </a:lnTo>
                <a:lnTo>
                  <a:pt x="2664" y="2686"/>
                </a:lnTo>
                <a:lnTo>
                  <a:pt x="2710" y="2637"/>
                </a:lnTo>
                <a:lnTo>
                  <a:pt x="2754" y="2586"/>
                </a:lnTo>
                <a:lnTo>
                  <a:pt x="2796" y="2533"/>
                </a:lnTo>
                <a:lnTo>
                  <a:pt x="2835" y="2477"/>
                </a:lnTo>
                <a:lnTo>
                  <a:pt x="2872" y="2420"/>
                </a:lnTo>
                <a:lnTo>
                  <a:pt x="2905" y="2360"/>
                </a:lnTo>
                <a:lnTo>
                  <a:pt x="2936" y="2300"/>
                </a:lnTo>
                <a:lnTo>
                  <a:pt x="2965" y="2237"/>
                </a:lnTo>
                <a:lnTo>
                  <a:pt x="2989" y="2173"/>
                </a:lnTo>
                <a:lnTo>
                  <a:pt x="3011" y="2107"/>
                </a:lnTo>
                <a:lnTo>
                  <a:pt x="3030" y="2040"/>
                </a:lnTo>
                <a:lnTo>
                  <a:pt x="3045" y="1972"/>
                </a:lnTo>
                <a:lnTo>
                  <a:pt x="3059" y="1903"/>
                </a:lnTo>
                <a:lnTo>
                  <a:pt x="3067" y="1831"/>
                </a:lnTo>
                <a:lnTo>
                  <a:pt x="3073" y="1759"/>
                </a:lnTo>
                <a:lnTo>
                  <a:pt x="3075" y="1687"/>
                </a:lnTo>
                <a:lnTo>
                  <a:pt x="3073" y="1614"/>
                </a:lnTo>
                <a:lnTo>
                  <a:pt x="3067" y="1543"/>
                </a:lnTo>
                <a:lnTo>
                  <a:pt x="3059" y="1472"/>
                </a:lnTo>
                <a:lnTo>
                  <a:pt x="3045" y="1403"/>
                </a:lnTo>
                <a:lnTo>
                  <a:pt x="3030" y="1334"/>
                </a:lnTo>
                <a:lnTo>
                  <a:pt x="3011" y="1266"/>
                </a:lnTo>
                <a:lnTo>
                  <a:pt x="2989" y="1201"/>
                </a:lnTo>
                <a:lnTo>
                  <a:pt x="2965" y="1137"/>
                </a:lnTo>
                <a:lnTo>
                  <a:pt x="2936" y="1075"/>
                </a:lnTo>
                <a:lnTo>
                  <a:pt x="2905" y="1014"/>
                </a:lnTo>
                <a:lnTo>
                  <a:pt x="2872" y="955"/>
                </a:lnTo>
                <a:lnTo>
                  <a:pt x="2835" y="897"/>
                </a:lnTo>
                <a:lnTo>
                  <a:pt x="2796" y="843"/>
                </a:lnTo>
                <a:lnTo>
                  <a:pt x="2754" y="790"/>
                </a:lnTo>
                <a:lnTo>
                  <a:pt x="2710" y="738"/>
                </a:lnTo>
                <a:lnTo>
                  <a:pt x="2664" y="690"/>
                </a:lnTo>
                <a:lnTo>
                  <a:pt x="2615" y="642"/>
                </a:lnTo>
                <a:lnTo>
                  <a:pt x="2564" y="599"/>
                </a:lnTo>
                <a:lnTo>
                  <a:pt x="2512" y="557"/>
                </a:lnTo>
                <a:lnTo>
                  <a:pt x="2456" y="517"/>
                </a:lnTo>
                <a:lnTo>
                  <a:pt x="2400" y="481"/>
                </a:lnTo>
                <a:lnTo>
                  <a:pt x="2341" y="447"/>
                </a:lnTo>
                <a:lnTo>
                  <a:pt x="2280" y="417"/>
                </a:lnTo>
                <a:lnTo>
                  <a:pt x="2218" y="388"/>
                </a:lnTo>
                <a:lnTo>
                  <a:pt x="2154" y="363"/>
                </a:lnTo>
                <a:lnTo>
                  <a:pt x="2088" y="341"/>
                </a:lnTo>
                <a:lnTo>
                  <a:pt x="2022" y="322"/>
                </a:lnTo>
                <a:lnTo>
                  <a:pt x="1954" y="306"/>
                </a:lnTo>
                <a:lnTo>
                  <a:pt x="1885" y="294"/>
                </a:lnTo>
                <a:lnTo>
                  <a:pt x="1815" y="285"/>
                </a:lnTo>
                <a:lnTo>
                  <a:pt x="1743" y="279"/>
                </a:lnTo>
                <a:lnTo>
                  <a:pt x="1671" y="277"/>
                </a:lnTo>
                <a:close/>
                <a:moveTo>
                  <a:pt x="1671" y="3372"/>
                </a:moveTo>
                <a:lnTo>
                  <a:pt x="1585" y="3370"/>
                </a:lnTo>
                <a:lnTo>
                  <a:pt x="1500" y="3364"/>
                </a:lnTo>
                <a:lnTo>
                  <a:pt x="1416" y="3353"/>
                </a:lnTo>
                <a:lnTo>
                  <a:pt x="1334" y="3339"/>
                </a:lnTo>
                <a:lnTo>
                  <a:pt x="1254" y="3320"/>
                </a:lnTo>
                <a:lnTo>
                  <a:pt x="1175" y="3297"/>
                </a:lnTo>
                <a:lnTo>
                  <a:pt x="1097" y="3271"/>
                </a:lnTo>
                <a:lnTo>
                  <a:pt x="1021" y="3240"/>
                </a:lnTo>
                <a:lnTo>
                  <a:pt x="947" y="3207"/>
                </a:lnTo>
                <a:lnTo>
                  <a:pt x="876" y="3170"/>
                </a:lnTo>
                <a:lnTo>
                  <a:pt x="806" y="3130"/>
                </a:lnTo>
                <a:lnTo>
                  <a:pt x="738" y="3085"/>
                </a:lnTo>
                <a:lnTo>
                  <a:pt x="672" y="3039"/>
                </a:lnTo>
                <a:lnTo>
                  <a:pt x="609" y="2988"/>
                </a:lnTo>
                <a:lnTo>
                  <a:pt x="548" y="2936"/>
                </a:lnTo>
                <a:lnTo>
                  <a:pt x="491" y="2879"/>
                </a:lnTo>
                <a:lnTo>
                  <a:pt x="435" y="2821"/>
                </a:lnTo>
                <a:lnTo>
                  <a:pt x="382" y="2761"/>
                </a:lnTo>
                <a:lnTo>
                  <a:pt x="333" y="2696"/>
                </a:lnTo>
                <a:lnTo>
                  <a:pt x="286" y="2630"/>
                </a:lnTo>
                <a:lnTo>
                  <a:pt x="243" y="2562"/>
                </a:lnTo>
                <a:lnTo>
                  <a:pt x="203" y="2491"/>
                </a:lnTo>
                <a:lnTo>
                  <a:pt x="165" y="2419"/>
                </a:lnTo>
                <a:lnTo>
                  <a:pt x="132" y="2344"/>
                </a:lnTo>
                <a:lnTo>
                  <a:pt x="101" y="2268"/>
                </a:lnTo>
                <a:lnTo>
                  <a:pt x="75" y="2189"/>
                </a:lnTo>
                <a:lnTo>
                  <a:pt x="53" y="2109"/>
                </a:lnTo>
                <a:lnTo>
                  <a:pt x="34" y="2028"/>
                </a:lnTo>
                <a:lnTo>
                  <a:pt x="20" y="1944"/>
                </a:lnTo>
                <a:lnTo>
                  <a:pt x="9" y="1859"/>
                </a:lnTo>
                <a:lnTo>
                  <a:pt x="2" y="1774"/>
                </a:lnTo>
                <a:lnTo>
                  <a:pt x="0" y="1687"/>
                </a:lnTo>
                <a:lnTo>
                  <a:pt x="2" y="1600"/>
                </a:lnTo>
                <a:lnTo>
                  <a:pt x="9" y="1514"/>
                </a:lnTo>
                <a:lnTo>
                  <a:pt x="20" y="1430"/>
                </a:lnTo>
                <a:lnTo>
                  <a:pt x="34" y="1346"/>
                </a:lnTo>
                <a:lnTo>
                  <a:pt x="53" y="1264"/>
                </a:lnTo>
                <a:lnTo>
                  <a:pt x="75" y="1185"/>
                </a:lnTo>
                <a:lnTo>
                  <a:pt x="101" y="1106"/>
                </a:lnTo>
                <a:lnTo>
                  <a:pt x="132" y="1030"/>
                </a:lnTo>
                <a:lnTo>
                  <a:pt x="165" y="955"/>
                </a:lnTo>
                <a:lnTo>
                  <a:pt x="203" y="882"/>
                </a:lnTo>
                <a:lnTo>
                  <a:pt x="243" y="812"/>
                </a:lnTo>
                <a:lnTo>
                  <a:pt x="286" y="743"/>
                </a:lnTo>
                <a:lnTo>
                  <a:pt x="333" y="678"/>
                </a:lnTo>
                <a:lnTo>
                  <a:pt x="382" y="613"/>
                </a:lnTo>
                <a:lnTo>
                  <a:pt x="435" y="553"/>
                </a:lnTo>
                <a:lnTo>
                  <a:pt x="491" y="494"/>
                </a:lnTo>
                <a:lnTo>
                  <a:pt x="548" y="438"/>
                </a:lnTo>
                <a:lnTo>
                  <a:pt x="609" y="385"/>
                </a:lnTo>
                <a:lnTo>
                  <a:pt x="672" y="335"/>
                </a:lnTo>
                <a:lnTo>
                  <a:pt x="738" y="288"/>
                </a:lnTo>
                <a:lnTo>
                  <a:pt x="806" y="244"/>
                </a:lnTo>
                <a:lnTo>
                  <a:pt x="876" y="204"/>
                </a:lnTo>
                <a:lnTo>
                  <a:pt x="947" y="167"/>
                </a:lnTo>
                <a:lnTo>
                  <a:pt x="1021" y="132"/>
                </a:lnTo>
                <a:lnTo>
                  <a:pt x="1097" y="103"/>
                </a:lnTo>
                <a:lnTo>
                  <a:pt x="1175" y="76"/>
                </a:lnTo>
                <a:lnTo>
                  <a:pt x="1254" y="54"/>
                </a:lnTo>
                <a:lnTo>
                  <a:pt x="1334" y="35"/>
                </a:lnTo>
                <a:lnTo>
                  <a:pt x="1416" y="19"/>
                </a:lnTo>
                <a:lnTo>
                  <a:pt x="1500" y="9"/>
                </a:lnTo>
                <a:lnTo>
                  <a:pt x="1585" y="2"/>
                </a:lnTo>
                <a:lnTo>
                  <a:pt x="1671" y="0"/>
                </a:lnTo>
                <a:lnTo>
                  <a:pt x="1757" y="2"/>
                </a:lnTo>
                <a:lnTo>
                  <a:pt x="1842" y="9"/>
                </a:lnTo>
                <a:lnTo>
                  <a:pt x="1926" y="19"/>
                </a:lnTo>
                <a:lnTo>
                  <a:pt x="2008" y="35"/>
                </a:lnTo>
                <a:lnTo>
                  <a:pt x="2088" y="54"/>
                </a:lnTo>
                <a:lnTo>
                  <a:pt x="2168" y="76"/>
                </a:lnTo>
                <a:lnTo>
                  <a:pt x="2246" y="103"/>
                </a:lnTo>
                <a:lnTo>
                  <a:pt x="2322" y="132"/>
                </a:lnTo>
                <a:lnTo>
                  <a:pt x="2396" y="167"/>
                </a:lnTo>
                <a:lnTo>
                  <a:pt x="2467" y="204"/>
                </a:lnTo>
                <a:lnTo>
                  <a:pt x="2537" y="244"/>
                </a:lnTo>
                <a:lnTo>
                  <a:pt x="2606" y="288"/>
                </a:lnTo>
                <a:lnTo>
                  <a:pt x="2671" y="335"/>
                </a:lnTo>
                <a:lnTo>
                  <a:pt x="2734" y="385"/>
                </a:lnTo>
                <a:lnTo>
                  <a:pt x="2795" y="438"/>
                </a:lnTo>
                <a:lnTo>
                  <a:pt x="2852" y="494"/>
                </a:lnTo>
                <a:lnTo>
                  <a:pt x="2908" y="553"/>
                </a:lnTo>
                <a:lnTo>
                  <a:pt x="2961" y="613"/>
                </a:lnTo>
                <a:lnTo>
                  <a:pt x="3010" y="678"/>
                </a:lnTo>
                <a:lnTo>
                  <a:pt x="3057" y="743"/>
                </a:lnTo>
                <a:lnTo>
                  <a:pt x="3100" y="812"/>
                </a:lnTo>
                <a:lnTo>
                  <a:pt x="3139" y="882"/>
                </a:lnTo>
                <a:lnTo>
                  <a:pt x="3177" y="955"/>
                </a:lnTo>
                <a:lnTo>
                  <a:pt x="3210" y="1030"/>
                </a:lnTo>
                <a:lnTo>
                  <a:pt x="3239" y="1106"/>
                </a:lnTo>
                <a:lnTo>
                  <a:pt x="3266" y="1185"/>
                </a:lnTo>
                <a:lnTo>
                  <a:pt x="3289" y="1264"/>
                </a:lnTo>
                <a:lnTo>
                  <a:pt x="3307" y="1346"/>
                </a:lnTo>
                <a:lnTo>
                  <a:pt x="3322" y="1430"/>
                </a:lnTo>
                <a:lnTo>
                  <a:pt x="3332" y="1514"/>
                </a:lnTo>
                <a:lnTo>
                  <a:pt x="3339" y="1600"/>
                </a:lnTo>
                <a:lnTo>
                  <a:pt x="3342" y="1687"/>
                </a:lnTo>
                <a:lnTo>
                  <a:pt x="3339" y="1774"/>
                </a:lnTo>
                <a:lnTo>
                  <a:pt x="3332" y="1859"/>
                </a:lnTo>
                <a:lnTo>
                  <a:pt x="3322" y="1944"/>
                </a:lnTo>
                <a:lnTo>
                  <a:pt x="3307" y="2028"/>
                </a:lnTo>
                <a:lnTo>
                  <a:pt x="3289" y="2109"/>
                </a:lnTo>
                <a:lnTo>
                  <a:pt x="3266" y="2189"/>
                </a:lnTo>
                <a:lnTo>
                  <a:pt x="3239" y="2268"/>
                </a:lnTo>
                <a:lnTo>
                  <a:pt x="3210" y="2344"/>
                </a:lnTo>
                <a:lnTo>
                  <a:pt x="3177" y="2419"/>
                </a:lnTo>
                <a:lnTo>
                  <a:pt x="3139" y="2491"/>
                </a:lnTo>
                <a:lnTo>
                  <a:pt x="3100" y="2562"/>
                </a:lnTo>
                <a:lnTo>
                  <a:pt x="3057" y="2630"/>
                </a:lnTo>
                <a:lnTo>
                  <a:pt x="3010" y="2696"/>
                </a:lnTo>
                <a:lnTo>
                  <a:pt x="2961" y="2761"/>
                </a:lnTo>
                <a:lnTo>
                  <a:pt x="2908" y="2821"/>
                </a:lnTo>
                <a:lnTo>
                  <a:pt x="2852" y="2879"/>
                </a:lnTo>
                <a:lnTo>
                  <a:pt x="2795" y="2936"/>
                </a:lnTo>
                <a:lnTo>
                  <a:pt x="2734" y="2988"/>
                </a:lnTo>
                <a:lnTo>
                  <a:pt x="2671" y="3039"/>
                </a:lnTo>
                <a:lnTo>
                  <a:pt x="2606" y="3085"/>
                </a:lnTo>
                <a:lnTo>
                  <a:pt x="2537" y="3130"/>
                </a:lnTo>
                <a:lnTo>
                  <a:pt x="2467" y="3170"/>
                </a:lnTo>
                <a:lnTo>
                  <a:pt x="2396" y="3207"/>
                </a:lnTo>
                <a:lnTo>
                  <a:pt x="2322" y="3240"/>
                </a:lnTo>
                <a:lnTo>
                  <a:pt x="2246" y="3271"/>
                </a:lnTo>
                <a:lnTo>
                  <a:pt x="2168" y="3297"/>
                </a:lnTo>
                <a:lnTo>
                  <a:pt x="2088" y="3320"/>
                </a:lnTo>
                <a:lnTo>
                  <a:pt x="2008" y="3339"/>
                </a:lnTo>
                <a:lnTo>
                  <a:pt x="1926" y="3353"/>
                </a:lnTo>
                <a:lnTo>
                  <a:pt x="1842" y="3364"/>
                </a:lnTo>
                <a:lnTo>
                  <a:pt x="1757" y="3370"/>
                </a:lnTo>
                <a:lnTo>
                  <a:pt x="1671" y="337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20" name="bmkFldPresentationTitle"/>
          <p:cNvSpPr txBox="1">
            <a:spLocks noChangeArrowheads="1"/>
          </p:cNvSpPr>
          <p:nvPr userDrawn="1"/>
        </p:nvSpPr>
        <p:spPr bwMode="auto">
          <a:xfrm>
            <a:off x="6156325" y="324347"/>
            <a:ext cx="1482725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da-DK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" name="bmkFldAuthorName"/>
          <p:cNvSpPr txBox="1">
            <a:spLocks noChangeArrowheads="1"/>
          </p:cNvSpPr>
          <p:nvPr userDrawn="1"/>
        </p:nvSpPr>
        <p:spPr bwMode="auto">
          <a:xfrm>
            <a:off x="4652963" y="322759"/>
            <a:ext cx="1065212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en-US" sz="1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" name="bmkFldDay"/>
          <p:cNvSpPr>
            <a:spLocks noChangeAspect="1" noChangeArrowheads="1"/>
          </p:cNvSpPr>
          <p:nvPr userDrawn="1"/>
        </p:nvSpPr>
        <p:spPr bwMode="auto">
          <a:xfrm>
            <a:off x="7751763" y="324347"/>
            <a:ext cx="252412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09.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" name="bmkFldMonth"/>
          <p:cNvSpPr>
            <a:spLocks noChangeAspect="1" noChangeArrowheads="1"/>
          </p:cNvSpPr>
          <p:nvPr userDrawn="1"/>
        </p:nvSpPr>
        <p:spPr bwMode="auto">
          <a:xfrm>
            <a:off x="8056563" y="324347"/>
            <a:ext cx="252412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maj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" name="bmkFldYear"/>
          <p:cNvSpPr>
            <a:spLocks noChangeAspect="1" noChangeArrowheads="1"/>
          </p:cNvSpPr>
          <p:nvPr userDrawn="1"/>
        </p:nvSpPr>
        <p:spPr bwMode="auto">
          <a:xfrm>
            <a:off x="8362950" y="324347"/>
            <a:ext cx="252413" cy="252413"/>
          </a:xfrm>
          <a:prstGeom prst="ellips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bg1"/>
                </a:solidFill>
                <a:latin typeface="Arial" charset="0"/>
              </a:rPr>
              <a:t> 14</a:t>
            </a:r>
            <a:endParaRPr lang="en-US" sz="8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6" name="Picture 2" descr="U:\DI\Jobs\3797_Tilpasning af corporate skabelon\Received\Logoer\Work\DI Byg RGB_negativ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30"/>
          <a:stretch/>
        </p:blipFill>
        <p:spPr bwMode="auto">
          <a:xfrm>
            <a:off x="540000" y="288553"/>
            <a:ext cx="77112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U:\DI\Jobs\3797_Tilpasning af corporate skabelon\Received\Logoer\Brancher\Work\service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800" y="360000"/>
            <a:ext cx="725354" cy="16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41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3A3F1C-DD49-4D12-86BB-679A6412DDC0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B8AC43-B4B5-439C-826B-C0984D4193F3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952625"/>
            <a:ext cx="3954463" cy="46053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52625"/>
            <a:ext cx="3954462" cy="46053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B09678-65A6-40F3-9B38-694D0E497C38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746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957180"/>
            <a:ext cx="9144000" cy="2548800"/>
          </a:xfrm>
        </p:spPr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CEB37B-2F7C-4913-A659-831C0F299929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539750" y="4868863"/>
            <a:ext cx="3954463" cy="1689099"/>
          </a:xfrm>
        </p:spPr>
        <p:txBody>
          <a:bodyPr/>
          <a:lstStyle/>
          <a:p>
            <a:pPr>
              <a:buNone/>
            </a:pPr>
            <a:endParaRPr lang="da-DK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4868863"/>
            <a:ext cx="3954462" cy="1689099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0760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wo Content,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957180"/>
            <a:ext cx="9144000" cy="2548800"/>
          </a:xfrm>
        </p:spPr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CEB37B-2F7C-4913-A659-831C0F299929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439651" y="4869159"/>
            <a:ext cx="3510000" cy="168880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5094250" y="4867276"/>
            <a:ext cx="3510000" cy="168880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Freeform 101"/>
          <p:cNvSpPr>
            <a:spLocks noEditPoints="1"/>
          </p:cNvSpPr>
          <p:nvPr userDrawn="1"/>
        </p:nvSpPr>
        <p:spPr bwMode="auto">
          <a:xfrm rot="16200000">
            <a:off x="540428" y="4616455"/>
            <a:ext cx="720080" cy="721433"/>
          </a:xfrm>
          <a:custGeom>
            <a:avLst/>
            <a:gdLst/>
            <a:ahLst/>
            <a:cxnLst>
              <a:cxn ang="0">
                <a:pos x="11870" y="8228"/>
              </a:cxn>
              <a:cxn ang="0">
                <a:pos x="10653" y="10238"/>
              </a:cxn>
              <a:cxn ang="0">
                <a:pos x="8776" y="11638"/>
              </a:cxn>
              <a:cxn ang="0">
                <a:pos x="6436" y="12233"/>
              </a:cxn>
              <a:cxn ang="0">
                <a:pos x="4013" y="11871"/>
              </a:cxn>
              <a:cxn ang="0">
                <a:pos x="2002" y="10654"/>
              </a:cxn>
              <a:cxn ang="0">
                <a:pos x="602" y="8777"/>
              </a:cxn>
              <a:cxn ang="0">
                <a:pos x="7" y="6437"/>
              </a:cxn>
              <a:cxn ang="0">
                <a:pos x="371" y="4014"/>
              </a:cxn>
              <a:cxn ang="0">
                <a:pos x="1588" y="2003"/>
              </a:cxn>
              <a:cxn ang="0">
                <a:pos x="3464" y="603"/>
              </a:cxn>
              <a:cxn ang="0">
                <a:pos x="5804" y="8"/>
              </a:cxn>
              <a:cxn ang="0">
                <a:pos x="8227" y="372"/>
              </a:cxn>
              <a:cxn ang="0">
                <a:pos x="10237" y="1589"/>
              </a:cxn>
              <a:cxn ang="0">
                <a:pos x="11637" y="3465"/>
              </a:cxn>
              <a:cxn ang="0">
                <a:pos x="12232" y="5805"/>
              </a:cxn>
              <a:cxn ang="0">
                <a:pos x="883" y="7750"/>
              </a:cxn>
              <a:cxn ang="0">
                <a:pos x="1889" y="9598"/>
              </a:cxn>
              <a:cxn ang="0">
                <a:pos x="3505" y="10921"/>
              </a:cxn>
              <a:cxn ang="0">
                <a:pos x="5559" y="11547"/>
              </a:cxn>
              <a:cxn ang="0">
                <a:pos x="7744" y="11331"/>
              </a:cxn>
              <a:cxn ang="0">
                <a:pos x="9591" y="10336"/>
              </a:cxn>
              <a:cxn ang="0">
                <a:pos x="10917" y="8730"/>
              </a:cxn>
              <a:cxn ang="0">
                <a:pos x="11546" y="6682"/>
              </a:cxn>
              <a:cxn ang="0">
                <a:pos x="11329" y="4490"/>
              </a:cxn>
              <a:cxn ang="0">
                <a:pos x="10330" y="2638"/>
              </a:cxn>
              <a:cxn ang="0">
                <a:pos x="8722" y="1310"/>
              </a:cxn>
              <a:cxn ang="0">
                <a:pos x="6679" y="681"/>
              </a:cxn>
              <a:cxn ang="0">
                <a:pos x="4488" y="898"/>
              </a:cxn>
              <a:cxn ang="0">
                <a:pos x="2631" y="1898"/>
              </a:cxn>
              <a:cxn ang="0">
                <a:pos x="1298" y="3510"/>
              </a:cxn>
              <a:cxn ang="0">
                <a:pos x="665" y="5560"/>
              </a:cxn>
              <a:cxn ang="0">
                <a:pos x="2358" y="6137"/>
              </a:cxn>
              <a:cxn ang="0">
                <a:pos x="2312" y="6000"/>
              </a:cxn>
              <a:cxn ang="0">
                <a:pos x="2320" y="5867"/>
              </a:cxn>
              <a:cxn ang="0">
                <a:pos x="2382" y="5744"/>
              </a:cxn>
              <a:cxn ang="0">
                <a:pos x="2481" y="5651"/>
              </a:cxn>
              <a:cxn ang="0">
                <a:pos x="2602" y="5601"/>
              </a:cxn>
              <a:cxn ang="0">
                <a:pos x="2726" y="5606"/>
              </a:cxn>
              <a:cxn ang="0">
                <a:pos x="2843" y="5668"/>
              </a:cxn>
              <a:cxn ang="0">
                <a:pos x="5771" y="2257"/>
              </a:cxn>
              <a:cxn ang="0">
                <a:pos x="5819" y="2140"/>
              </a:cxn>
              <a:cxn ang="0">
                <a:pos x="5910" y="2061"/>
              </a:cxn>
              <a:cxn ang="0">
                <a:pos x="6027" y="2020"/>
              </a:cxn>
              <a:cxn ang="0">
                <a:pos x="6153" y="2015"/>
              </a:cxn>
              <a:cxn ang="0">
                <a:pos x="6274" y="2047"/>
              </a:cxn>
              <a:cxn ang="0">
                <a:pos x="6374" y="2118"/>
              </a:cxn>
              <a:cxn ang="0">
                <a:pos x="6434" y="2224"/>
              </a:cxn>
              <a:cxn ang="0">
                <a:pos x="9321" y="5695"/>
              </a:cxn>
              <a:cxn ang="0">
                <a:pos x="9438" y="5615"/>
              </a:cxn>
              <a:cxn ang="0">
                <a:pos x="9565" y="5598"/>
              </a:cxn>
              <a:cxn ang="0">
                <a:pos x="9686" y="5633"/>
              </a:cxn>
              <a:cxn ang="0">
                <a:pos x="9786" y="5717"/>
              </a:cxn>
              <a:cxn ang="0">
                <a:pos x="9853" y="5834"/>
              </a:cxn>
              <a:cxn ang="0">
                <a:pos x="9874" y="5967"/>
              </a:cxn>
              <a:cxn ang="0">
                <a:pos x="9845" y="6103"/>
              </a:cxn>
              <a:cxn ang="0">
                <a:pos x="6376" y="9918"/>
              </a:cxn>
              <a:cxn ang="0">
                <a:pos x="6246" y="10013"/>
              </a:cxn>
              <a:cxn ang="0">
                <a:pos x="6106" y="10045"/>
              </a:cxn>
              <a:cxn ang="0">
                <a:pos x="5964" y="10013"/>
              </a:cxn>
              <a:cxn ang="0">
                <a:pos x="5823" y="9918"/>
              </a:cxn>
            </a:cxnLst>
            <a:rect l="0" t="0" r="r" b="b"/>
            <a:pathLst>
              <a:path w="12240" h="12241">
                <a:moveTo>
                  <a:pt x="12240" y="6121"/>
                </a:moveTo>
                <a:lnTo>
                  <a:pt x="12232" y="6437"/>
                </a:lnTo>
                <a:lnTo>
                  <a:pt x="12208" y="6748"/>
                </a:lnTo>
                <a:lnTo>
                  <a:pt x="12170" y="7054"/>
                </a:lnTo>
                <a:lnTo>
                  <a:pt x="12116" y="7356"/>
                </a:lnTo>
                <a:lnTo>
                  <a:pt x="12048" y="7653"/>
                </a:lnTo>
                <a:lnTo>
                  <a:pt x="11966" y="7943"/>
                </a:lnTo>
                <a:lnTo>
                  <a:pt x="11870" y="8228"/>
                </a:lnTo>
                <a:lnTo>
                  <a:pt x="11760" y="8505"/>
                </a:lnTo>
                <a:lnTo>
                  <a:pt x="11637" y="8777"/>
                </a:lnTo>
                <a:lnTo>
                  <a:pt x="11503" y="9041"/>
                </a:lnTo>
                <a:lnTo>
                  <a:pt x="11356" y="9298"/>
                </a:lnTo>
                <a:lnTo>
                  <a:pt x="11196" y="9545"/>
                </a:lnTo>
                <a:lnTo>
                  <a:pt x="11026" y="9786"/>
                </a:lnTo>
                <a:lnTo>
                  <a:pt x="10844" y="10016"/>
                </a:lnTo>
                <a:lnTo>
                  <a:pt x="10653" y="10238"/>
                </a:lnTo>
                <a:lnTo>
                  <a:pt x="10450" y="10451"/>
                </a:lnTo>
                <a:lnTo>
                  <a:pt x="10237" y="10654"/>
                </a:lnTo>
                <a:lnTo>
                  <a:pt x="10015" y="10845"/>
                </a:lnTo>
                <a:lnTo>
                  <a:pt x="9784" y="11027"/>
                </a:lnTo>
                <a:lnTo>
                  <a:pt x="9544" y="11197"/>
                </a:lnTo>
                <a:lnTo>
                  <a:pt x="9297" y="11357"/>
                </a:lnTo>
                <a:lnTo>
                  <a:pt x="9040" y="11503"/>
                </a:lnTo>
                <a:lnTo>
                  <a:pt x="8776" y="11638"/>
                </a:lnTo>
                <a:lnTo>
                  <a:pt x="8504" y="11761"/>
                </a:lnTo>
                <a:lnTo>
                  <a:pt x="8227" y="11871"/>
                </a:lnTo>
                <a:lnTo>
                  <a:pt x="7943" y="11967"/>
                </a:lnTo>
                <a:lnTo>
                  <a:pt x="7652" y="12049"/>
                </a:lnTo>
                <a:lnTo>
                  <a:pt x="7355" y="12117"/>
                </a:lnTo>
                <a:lnTo>
                  <a:pt x="7053" y="12171"/>
                </a:lnTo>
                <a:lnTo>
                  <a:pt x="6747" y="12209"/>
                </a:lnTo>
                <a:lnTo>
                  <a:pt x="6436" y="12233"/>
                </a:lnTo>
                <a:lnTo>
                  <a:pt x="6120" y="12241"/>
                </a:lnTo>
                <a:lnTo>
                  <a:pt x="5804" y="12233"/>
                </a:lnTo>
                <a:lnTo>
                  <a:pt x="5493" y="12209"/>
                </a:lnTo>
                <a:lnTo>
                  <a:pt x="5186" y="12171"/>
                </a:lnTo>
                <a:lnTo>
                  <a:pt x="4885" y="12117"/>
                </a:lnTo>
                <a:lnTo>
                  <a:pt x="4589" y="12049"/>
                </a:lnTo>
                <a:lnTo>
                  <a:pt x="4298" y="11967"/>
                </a:lnTo>
                <a:lnTo>
                  <a:pt x="4013" y="11871"/>
                </a:lnTo>
                <a:lnTo>
                  <a:pt x="3735" y="11761"/>
                </a:lnTo>
                <a:lnTo>
                  <a:pt x="3464" y="11638"/>
                </a:lnTo>
                <a:lnTo>
                  <a:pt x="3200" y="11503"/>
                </a:lnTo>
                <a:lnTo>
                  <a:pt x="2944" y="11357"/>
                </a:lnTo>
                <a:lnTo>
                  <a:pt x="2696" y="11197"/>
                </a:lnTo>
                <a:lnTo>
                  <a:pt x="2456" y="11027"/>
                </a:lnTo>
                <a:lnTo>
                  <a:pt x="2224" y="10845"/>
                </a:lnTo>
                <a:lnTo>
                  <a:pt x="2002" y="10654"/>
                </a:lnTo>
                <a:lnTo>
                  <a:pt x="1790" y="10451"/>
                </a:lnTo>
                <a:lnTo>
                  <a:pt x="1588" y="10238"/>
                </a:lnTo>
                <a:lnTo>
                  <a:pt x="1395" y="10016"/>
                </a:lnTo>
                <a:lnTo>
                  <a:pt x="1214" y="9786"/>
                </a:lnTo>
                <a:lnTo>
                  <a:pt x="1043" y="9545"/>
                </a:lnTo>
                <a:lnTo>
                  <a:pt x="884" y="9298"/>
                </a:lnTo>
                <a:lnTo>
                  <a:pt x="737" y="9041"/>
                </a:lnTo>
                <a:lnTo>
                  <a:pt x="602" y="8777"/>
                </a:lnTo>
                <a:lnTo>
                  <a:pt x="480" y="8505"/>
                </a:lnTo>
                <a:lnTo>
                  <a:pt x="371" y="8228"/>
                </a:lnTo>
                <a:lnTo>
                  <a:pt x="274" y="7943"/>
                </a:lnTo>
                <a:lnTo>
                  <a:pt x="193" y="7653"/>
                </a:lnTo>
                <a:lnTo>
                  <a:pt x="124" y="7356"/>
                </a:lnTo>
                <a:lnTo>
                  <a:pt x="70" y="7054"/>
                </a:lnTo>
                <a:lnTo>
                  <a:pt x="31" y="6748"/>
                </a:lnTo>
                <a:lnTo>
                  <a:pt x="7" y="6437"/>
                </a:lnTo>
                <a:lnTo>
                  <a:pt x="0" y="6121"/>
                </a:lnTo>
                <a:lnTo>
                  <a:pt x="7" y="5805"/>
                </a:lnTo>
                <a:lnTo>
                  <a:pt x="31" y="5494"/>
                </a:lnTo>
                <a:lnTo>
                  <a:pt x="70" y="5187"/>
                </a:lnTo>
                <a:lnTo>
                  <a:pt x="124" y="4886"/>
                </a:lnTo>
                <a:lnTo>
                  <a:pt x="193" y="4590"/>
                </a:lnTo>
                <a:lnTo>
                  <a:pt x="274" y="4299"/>
                </a:lnTo>
                <a:lnTo>
                  <a:pt x="371" y="4014"/>
                </a:lnTo>
                <a:lnTo>
                  <a:pt x="480" y="3736"/>
                </a:lnTo>
                <a:lnTo>
                  <a:pt x="602" y="3465"/>
                </a:lnTo>
                <a:lnTo>
                  <a:pt x="737" y="3201"/>
                </a:lnTo>
                <a:lnTo>
                  <a:pt x="884" y="2945"/>
                </a:lnTo>
                <a:lnTo>
                  <a:pt x="1043" y="2696"/>
                </a:lnTo>
                <a:lnTo>
                  <a:pt x="1214" y="2457"/>
                </a:lnTo>
                <a:lnTo>
                  <a:pt x="1395" y="2225"/>
                </a:lnTo>
                <a:lnTo>
                  <a:pt x="1588" y="2003"/>
                </a:lnTo>
                <a:lnTo>
                  <a:pt x="1790" y="1791"/>
                </a:lnTo>
                <a:lnTo>
                  <a:pt x="2002" y="1589"/>
                </a:lnTo>
                <a:lnTo>
                  <a:pt x="2224" y="1396"/>
                </a:lnTo>
                <a:lnTo>
                  <a:pt x="2456" y="1215"/>
                </a:lnTo>
                <a:lnTo>
                  <a:pt x="2696" y="1044"/>
                </a:lnTo>
                <a:lnTo>
                  <a:pt x="2944" y="885"/>
                </a:lnTo>
                <a:lnTo>
                  <a:pt x="3200" y="738"/>
                </a:lnTo>
                <a:lnTo>
                  <a:pt x="3464" y="603"/>
                </a:lnTo>
                <a:lnTo>
                  <a:pt x="3735" y="481"/>
                </a:lnTo>
                <a:lnTo>
                  <a:pt x="4013" y="372"/>
                </a:lnTo>
                <a:lnTo>
                  <a:pt x="4298" y="275"/>
                </a:lnTo>
                <a:lnTo>
                  <a:pt x="4589" y="193"/>
                </a:lnTo>
                <a:lnTo>
                  <a:pt x="4885" y="125"/>
                </a:lnTo>
                <a:lnTo>
                  <a:pt x="5186" y="71"/>
                </a:lnTo>
                <a:lnTo>
                  <a:pt x="5493" y="32"/>
                </a:lnTo>
                <a:lnTo>
                  <a:pt x="5804" y="8"/>
                </a:lnTo>
                <a:lnTo>
                  <a:pt x="6120" y="0"/>
                </a:lnTo>
                <a:lnTo>
                  <a:pt x="6436" y="8"/>
                </a:lnTo>
                <a:lnTo>
                  <a:pt x="6747" y="32"/>
                </a:lnTo>
                <a:lnTo>
                  <a:pt x="7053" y="71"/>
                </a:lnTo>
                <a:lnTo>
                  <a:pt x="7355" y="125"/>
                </a:lnTo>
                <a:lnTo>
                  <a:pt x="7652" y="193"/>
                </a:lnTo>
                <a:lnTo>
                  <a:pt x="7943" y="275"/>
                </a:lnTo>
                <a:lnTo>
                  <a:pt x="8227" y="372"/>
                </a:lnTo>
                <a:lnTo>
                  <a:pt x="8504" y="481"/>
                </a:lnTo>
                <a:lnTo>
                  <a:pt x="8776" y="603"/>
                </a:lnTo>
                <a:lnTo>
                  <a:pt x="9040" y="738"/>
                </a:lnTo>
                <a:lnTo>
                  <a:pt x="9297" y="885"/>
                </a:lnTo>
                <a:lnTo>
                  <a:pt x="9544" y="1044"/>
                </a:lnTo>
                <a:lnTo>
                  <a:pt x="9784" y="1215"/>
                </a:lnTo>
                <a:lnTo>
                  <a:pt x="10015" y="1396"/>
                </a:lnTo>
                <a:lnTo>
                  <a:pt x="10237" y="1589"/>
                </a:lnTo>
                <a:lnTo>
                  <a:pt x="10450" y="1791"/>
                </a:lnTo>
                <a:lnTo>
                  <a:pt x="10653" y="2003"/>
                </a:lnTo>
                <a:lnTo>
                  <a:pt x="10844" y="2225"/>
                </a:lnTo>
                <a:lnTo>
                  <a:pt x="11026" y="2457"/>
                </a:lnTo>
                <a:lnTo>
                  <a:pt x="11196" y="2696"/>
                </a:lnTo>
                <a:lnTo>
                  <a:pt x="11356" y="2945"/>
                </a:lnTo>
                <a:lnTo>
                  <a:pt x="11503" y="3201"/>
                </a:lnTo>
                <a:lnTo>
                  <a:pt x="11637" y="3465"/>
                </a:lnTo>
                <a:lnTo>
                  <a:pt x="11760" y="3736"/>
                </a:lnTo>
                <a:lnTo>
                  <a:pt x="11870" y="4014"/>
                </a:lnTo>
                <a:lnTo>
                  <a:pt x="11966" y="4299"/>
                </a:lnTo>
                <a:lnTo>
                  <a:pt x="12048" y="4590"/>
                </a:lnTo>
                <a:lnTo>
                  <a:pt x="12116" y="4886"/>
                </a:lnTo>
                <a:lnTo>
                  <a:pt x="12170" y="5187"/>
                </a:lnTo>
                <a:lnTo>
                  <a:pt x="12208" y="5494"/>
                </a:lnTo>
                <a:lnTo>
                  <a:pt x="12232" y="5805"/>
                </a:lnTo>
                <a:lnTo>
                  <a:pt x="12240" y="6121"/>
                </a:lnTo>
                <a:close/>
                <a:moveTo>
                  <a:pt x="638" y="6121"/>
                </a:moveTo>
                <a:lnTo>
                  <a:pt x="645" y="6403"/>
                </a:lnTo>
                <a:lnTo>
                  <a:pt x="665" y="6682"/>
                </a:lnTo>
                <a:lnTo>
                  <a:pt x="700" y="6956"/>
                </a:lnTo>
                <a:lnTo>
                  <a:pt x="748" y="7226"/>
                </a:lnTo>
                <a:lnTo>
                  <a:pt x="810" y="7491"/>
                </a:lnTo>
                <a:lnTo>
                  <a:pt x="883" y="7750"/>
                </a:lnTo>
                <a:lnTo>
                  <a:pt x="969" y="8004"/>
                </a:lnTo>
                <a:lnTo>
                  <a:pt x="1068" y="8253"/>
                </a:lnTo>
                <a:lnTo>
                  <a:pt x="1177" y="8494"/>
                </a:lnTo>
                <a:lnTo>
                  <a:pt x="1298" y="8730"/>
                </a:lnTo>
                <a:lnTo>
                  <a:pt x="1430" y="8958"/>
                </a:lnTo>
                <a:lnTo>
                  <a:pt x="1572" y="9179"/>
                </a:lnTo>
                <a:lnTo>
                  <a:pt x="1726" y="9393"/>
                </a:lnTo>
                <a:lnTo>
                  <a:pt x="1889" y="9598"/>
                </a:lnTo>
                <a:lnTo>
                  <a:pt x="2060" y="9796"/>
                </a:lnTo>
                <a:lnTo>
                  <a:pt x="2242" y="9985"/>
                </a:lnTo>
                <a:lnTo>
                  <a:pt x="2432" y="10165"/>
                </a:lnTo>
                <a:lnTo>
                  <a:pt x="2631" y="10336"/>
                </a:lnTo>
                <a:lnTo>
                  <a:pt x="2838" y="10497"/>
                </a:lnTo>
                <a:lnTo>
                  <a:pt x="3053" y="10649"/>
                </a:lnTo>
                <a:lnTo>
                  <a:pt x="3275" y="10790"/>
                </a:lnTo>
                <a:lnTo>
                  <a:pt x="3505" y="10921"/>
                </a:lnTo>
                <a:lnTo>
                  <a:pt x="3741" y="11041"/>
                </a:lnTo>
                <a:lnTo>
                  <a:pt x="3985" y="11149"/>
                </a:lnTo>
                <a:lnTo>
                  <a:pt x="4233" y="11246"/>
                </a:lnTo>
                <a:lnTo>
                  <a:pt x="4488" y="11331"/>
                </a:lnTo>
                <a:lnTo>
                  <a:pt x="4748" y="11405"/>
                </a:lnTo>
                <a:lnTo>
                  <a:pt x="5014" y="11465"/>
                </a:lnTo>
                <a:lnTo>
                  <a:pt x="5285" y="11512"/>
                </a:lnTo>
                <a:lnTo>
                  <a:pt x="5559" y="11547"/>
                </a:lnTo>
                <a:lnTo>
                  <a:pt x="5837" y="11568"/>
                </a:lnTo>
                <a:lnTo>
                  <a:pt x="6120" y="11575"/>
                </a:lnTo>
                <a:lnTo>
                  <a:pt x="6401" y="11568"/>
                </a:lnTo>
                <a:lnTo>
                  <a:pt x="6679" y="11547"/>
                </a:lnTo>
                <a:lnTo>
                  <a:pt x="6952" y="11512"/>
                </a:lnTo>
                <a:lnTo>
                  <a:pt x="7221" y="11465"/>
                </a:lnTo>
                <a:lnTo>
                  <a:pt x="7485" y="11405"/>
                </a:lnTo>
                <a:lnTo>
                  <a:pt x="7744" y="11331"/>
                </a:lnTo>
                <a:lnTo>
                  <a:pt x="7998" y="11246"/>
                </a:lnTo>
                <a:lnTo>
                  <a:pt x="8245" y="11149"/>
                </a:lnTo>
                <a:lnTo>
                  <a:pt x="8487" y="11041"/>
                </a:lnTo>
                <a:lnTo>
                  <a:pt x="8722" y="10921"/>
                </a:lnTo>
                <a:lnTo>
                  <a:pt x="8951" y="10790"/>
                </a:lnTo>
                <a:lnTo>
                  <a:pt x="9172" y="10649"/>
                </a:lnTo>
                <a:lnTo>
                  <a:pt x="9386" y="10497"/>
                </a:lnTo>
                <a:lnTo>
                  <a:pt x="9591" y="10336"/>
                </a:lnTo>
                <a:lnTo>
                  <a:pt x="9790" y="10165"/>
                </a:lnTo>
                <a:lnTo>
                  <a:pt x="9979" y="9985"/>
                </a:lnTo>
                <a:lnTo>
                  <a:pt x="10159" y="9796"/>
                </a:lnTo>
                <a:lnTo>
                  <a:pt x="10330" y="9598"/>
                </a:lnTo>
                <a:lnTo>
                  <a:pt x="10492" y="9393"/>
                </a:lnTo>
                <a:lnTo>
                  <a:pt x="10645" y="9179"/>
                </a:lnTo>
                <a:lnTo>
                  <a:pt x="10786" y="8958"/>
                </a:lnTo>
                <a:lnTo>
                  <a:pt x="10917" y="8730"/>
                </a:lnTo>
                <a:lnTo>
                  <a:pt x="11038" y="8494"/>
                </a:lnTo>
                <a:lnTo>
                  <a:pt x="11147" y="8253"/>
                </a:lnTo>
                <a:lnTo>
                  <a:pt x="11244" y="8004"/>
                </a:lnTo>
                <a:lnTo>
                  <a:pt x="11329" y="7750"/>
                </a:lnTo>
                <a:lnTo>
                  <a:pt x="11403" y="7491"/>
                </a:lnTo>
                <a:lnTo>
                  <a:pt x="11464" y="7226"/>
                </a:lnTo>
                <a:lnTo>
                  <a:pt x="11511" y="6956"/>
                </a:lnTo>
                <a:lnTo>
                  <a:pt x="11546" y="6682"/>
                </a:lnTo>
                <a:lnTo>
                  <a:pt x="11568" y="6403"/>
                </a:lnTo>
                <a:lnTo>
                  <a:pt x="11575" y="6121"/>
                </a:lnTo>
                <a:lnTo>
                  <a:pt x="11568" y="5838"/>
                </a:lnTo>
                <a:lnTo>
                  <a:pt x="11546" y="5560"/>
                </a:lnTo>
                <a:lnTo>
                  <a:pt x="11511" y="5285"/>
                </a:lnTo>
                <a:lnTo>
                  <a:pt x="11464" y="5015"/>
                </a:lnTo>
                <a:lnTo>
                  <a:pt x="11403" y="4750"/>
                </a:lnTo>
                <a:lnTo>
                  <a:pt x="11329" y="4490"/>
                </a:lnTo>
                <a:lnTo>
                  <a:pt x="11244" y="4236"/>
                </a:lnTo>
                <a:lnTo>
                  <a:pt x="11147" y="3988"/>
                </a:lnTo>
                <a:lnTo>
                  <a:pt x="11038" y="3745"/>
                </a:lnTo>
                <a:lnTo>
                  <a:pt x="10917" y="3510"/>
                </a:lnTo>
                <a:lnTo>
                  <a:pt x="10786" y="3280"/>
                </a:lnTo>
                <a:lnTo>
                  <a:pt x="10645" y="3058"/>
                </a:lnTo>
                <a:lnTo>
                  <a:pt x="10492" y="2844"/>
                </a:lnTo>
                <a:lnTo>
                  <a:pt x="10330" y="2638"/>
                </a:lnTo>
                <a:lnTo>
                  <a:pt x="10159" y="2439"/>
                </a:lnTo>
                <a:lnTo>
                  <a:pt x="9979" y="2250"/>
                </a:lnTo>
                <a:lnTo>
                  <a:pt x="9790" y="2069"/>
                </a:lnTo>
                <a:lnTo>
                  <a:pt x="9591" y="1898"/>
                </a:lnTo>
                <a:lnTo>
                  <a:pt x="9386" y="1735"/>
                </a:lnTo>
                <a:lnTo>
                  <a:pt x="9172" y="1584"/>
                </a:lnTo>
                <a:lnTo>
                  <a:pt x="8951" y="1441"/>
                </a:lnTo>
                <a:lnTo>
                  <a:pt x="8722" y="1310"/>
                </a:lnTo>
                <a:lnTo>
                  <a:pt x="8487" y="1189"/>
                </a:lnTo>
                <a:lnTo>
                  <a:pt x="8245" y="1081"/>
                </a:lnTo>
                <a:lnTo>
                  <a:pt x="7998" y="983"/>
                </a:lnTo>
                <a:lnTo>
                  <a:pt x="7744" y="898"/>
                </a:lnTo>
                <a:lnTo>
                  <a:pt x="7485" y="824"/>
                </a:lnTo>
                <a:lnTo>
                  <a:pt x="7221" y="763"/>
                </a:lnTo>
                <a:lnTo>
                  <a:pt x="6952" y="716"/>
                </a:lnTo>
                <a:lnTo>
                  <a:pt x="6679" y="681"/>
                </a:lnTo>
                <a:lnTo>
                  <a:pt x="6401" y="659"/>
                </a:lnTo>
                <a:lnTo>
                  <a:pt x="6120" y="652"/>
                </a:lnTo>
                <a:lnTo>
                  <a:pt x="5837" y="659"/>
                </a:lnTo>
                <a:lnTo>
                  <a:pt x="5559" y="681"/>
                </a:lnTo>
                <a:lnTo>
                  <a:pt x="5285" y="716"/>
                </a:lnTo>
                <a:lnTo>
                  <a:pt x="5014" y="763"/>
                </a:lnTo>
                <a:lnTo>
                  <a:pt x="4748" y="824"/>
                </a:lnTo>
                <a:lnTo>
                  <a:pt x="4488" y="898"/>
                </a:lnTo>
                <a:lnTo>
                  <a:pt x="4233" y="983"/>
                </a:lnTo>
                <a:lnTo>
                  <a:pt x="3985" y="1081"/>
                </a:lnTo>
                <a:lnTo>
                  <a:pt x="3741" y="1189"/>
                </a:lnTo>
                <a:lnTo>
                  <a:pt x="3505" y="1310"/>
                </a:lnTo>
                <a:lnTo>
                  <a:pt x="3275" y="1441"/>
                </a:lnTo>
                <a:lnTo>
                  <a:pt x="3053" y="1584"/>
                </a:lnTo>
                <a:lnTo>
                  <a:pt x="2838" y="1735"/>
                </a:lnTo>
                <a:lnTo>
                  <a:pt x="2631" y="1898"/>
                </a:lnTo>
                <a:lnTo>
                  <a:pt x="2432" y="2069"/>
                </a:lnTo>
                <a:lnTo>
                  <a:pt x="2242" y="2250"/>
                </a:lnTo>
                <a:lnTo>
                  <a:pt x="2060" y="2439"/>
                </a:lnTo>
                <a:lnTo>
                  <a:pt x="1889" y="2638"/>
                </a:lnTo>
                <a:lnTo>
                  <a:pt x="1726" y="2844"/>
                </a:lnTo>
                <a:lnTo>
                  <a:pt x="1572" y="3058"/>
                </a:lnTo>
                <a:lnTo>
                  <a:pt x="1430" y="3280"/>
                </a:lnTo>
                <a:lnTo>
                  <a:pt x="1298" y="3510"/>
                </a:lnTo>
                <a:lnTo>
                  <a:pt x="1177" y="3745"/>
                </a:lnTo>
                <a:lnTo>
                  <a:pt x="1068" y="3988"/>
                </a:lnTo>
                <a:lnTo>
                  <a:pt x="969" y="4236"/>
                </a:lnTo>
                <a:lnTo>
                  <a:pt x="883" y="4490"/>
                </a:lnTo>
                <a:lnTo>
                  <a:pt x="810" y="4750"/>
                </a:lnTo>
                <a:lnTo>
                  <a:pt x="748" y="5015"/>
                </a:lnTo>
                <a:lnTo>
                  <a:pt x="700" y="5285"/>
                </a:lnTo>
                <a:lnTo>
                  <a:pt x="665" y="5560"/>
                </a:lnTo>
                <a:lnTo>
                  <a:pt x="645" y="5838"/>
                </a:lnTo>
                <a:lnTo>
                  <a:pt x="638" y="6121"/>
                </a:lnTo>
                <a:close/>
                <a:moveTo>
                  <a:pt x="2423" y="6220"/>
                </a:moveTo>
                <a:lnTo>
                  <a:pt x="2407" y="6205"/>
                </a:lnTo>
                <a:lnTo>
                  <a:pt x="2393" y="6187"/>
                </a:lnTo>
                <a:lnTo>
                  <a:pt x="2381" y="6171"/>
                </a:lnTo>
                <a:lnTo>
                  <a:pt x="2369" y="6154"/>
                </a:lnTo>
                <a:lnTo>
                  <a:pt x="2358" y="6137"/>
                </a:lnTo>
                <a:lnTo>
                  <a:pt x="2349" y="6120"/>
                </a:lnTo>
                <a:lnTo>
                  <a:pt x="2341" y="6103"/>
                </a:lnTo>
                <a:lnTo>
                  <a:pt x="2334" y="6086"/>
                </a:lnTo>
                <a:lnTo>
                  <a:pt x="2328" y="6068"/>
                </a:lnTo>
                <a:lnTo>
                  <a:pt x="2323" y="6051"/>
                </a:lnTo>
                <a:lnTo>
                  <a:pt x="2318" y="6034"/>
                </a:lnTo>
                <a:lnTo>
                  <a:pt x="2315" y="6017"/>
                </a:lnTo>
                <a:lnTo>
                  <a:pt x="2312" y="6000"/>
                </a:lnTo>
                <a:lnTo>
                  <a:pt x="2310" y="5983"/>
                </a:lnTo>
                <a:lnTo>
                  <a:pt x="2309" y="5967"/>
                </a:lnTo>
                <a:lnTo>
                  <a:pt x="2309" y="5951"/>
                </a:lnTo>
                <a:lnTo>
                  <a:pt x="2309" y="5934"/>
                </a:lnTo>
                <a:lnTo>
                  <a:pt x="2311" y="5917"/>
                </a:lnTo>
                <a:lnTo>
                  <a:pt x="2313" y="5900"/>
                </a:lnTo>
                <a:lnTo>
                  <a:pt x="2316" y="5883"/>
                </a:lnTo>
                <a:lnTo>
                  <a:pt x="2320" y="5867"/>
                </a:lnTo>
                <a:lnTo>
                  <a:pt x="2326" y="5850"/>
                </a:lnTo>
                <a:lnTo>
                  <a:pt x="2332" y="5834"/>
                </a:lnTo>
                <a:lnTo>
                  <a:pt x="2338" y="5818"/>
                </a:lnTo>
                <a:lnTo>
                  <a:pt x="2346" y="5802"/>
                </a:lnTo>
                <a:lnTo>
                  <a:pt x="2353" y="5787"/>
                </a:lnTo>
                <a:lnTo>
                  <a:pt x="2362" y="5773"/>
                </a:lnTo>
                <a:lnTo>
                  <a:pt x="2372" y="5758"/>
                </a:lnTo>
                <a:lnTo>
                  <a:pt x="2382" y="5744"/>
                </a:lnTo>
                <a:lnTo>
                  <a:pt x="2392" y="5731"/>
                </a:lnTo>
                <a:lnTo>
                  <a:pt x="2403" y="5717"/>
                </a:lnTo>
                <a:lnTo>
                  <a:pt x="2416" y="5705"/>
                </a:lnTo>
                <a:lnTo>
                  <a:pt x="2428" y="5693"/>
                </a:lnTo>
                <a:lnTo>
                  <a:pt x="2440" y="5682"/>
                </a:lnTo>
                <a:lnTo>
                  <a:pt x="2454" y="5670"/>
                </a:lnTo>
                <a:lnTo>
                  <a:pt x="2467" y="5660"/>
                </a:lnTo>
                <a:lnTo>
                  <a:pt x="2481" y="5651"/>
                </a:lnTo>
                <a:lnTo>
                  <a:pt x="2494" y="5642"/>
                </a:lnTo>
                <a:lnTo>
                  <a:pt x="2510" y="5633"/>
                </a:lnTo>
                <a:lnTo>
                  <a:pt x="2524" y="5626"/>
                </a:lnTo>
                <a:lnTo>
                  <a:pt x="2539" y="5619"/>
                </a:lnTo>
                <a:lnTo>
                  <a:pt x="2555" y="5614"/>
                </a:lnTo>
                <a:lnTo>
                  <a:pt x="2570" y="5609"/>
                </a:lnTo>
                <a:lnTo>
                  <a:pt x="2586" y="5605"/>
                </a:lnTo>
                <a:lnTo>
                  <a:pt x="2602" y="5601"/>
                </a:lnTo>
                <a:lnTo>
                  <a:pt x="2617" y="5599"/>
                </a:lnTo>
                <a:lnTo>
                  <a:pt x="2634" y="5598"/>
                </a:lnTo>
                <a:lnTo>
                  <a:pt x="2649" y="5597"/>
                </a:lnTo>
                <a:lnTo>
                  <a:pt x="2665" y="5597"/>
                </a:lnTo>
                <a:lnTo>
                  <a:pt x="2681" y="5598"/>
                </a:lnTo>
                <a:lnTo>
                  <a:pt x="2696" y="5600"/>
                </a:lnTo>
                <a:lnTo>
                  <a:pt x="2710" y="5603"/>
                </a:lnTo>
                <a:lnTo>
                  <a:pt x="2726" y="5606"/>
                </a:lnTo>
                <a:lnTo>
                  <a:pt x="2740" y="5610"/>
                </a:lnTo>
                <a:lnTo>
                  <a:pt x="2754" y="5615"/>
                </a:lnTo>
                <a:lnTo>
                  <a:pt x="2770" y="5621"/>
                </a:lnTo>
                <a:lnTo>
                  <a:pt x="2784" y="5628"/>
                </a:lnTo>
                <a:lnTo>
                  <a:pt x="2798" y="5637"/>
                </a:lnTo>
                <a:lnTo>
                  <a:pt x="2814" y="5646"/>
                </a:lnTo>
                <a:lnTo>
                  <a:pt x="2828" y="5656"/>
                </a:lnTo>
                <a:lnTo>
                  <a:pt x="2843" y="5668"/>
                </a:lnTo>
                <a:lnTo>
                  <a:pt x="2859" y="5681"/>
                </a:lnTo>
                <a:lnTo>
                  <a:pt x="2874" y="5695"/>
                </a:lnTo>
                <a:lnTo>
                  <a:pt x="2890" y="5710"/>
                </a:lnTo>
                <a:lnTo>
                  <a:pt x="5766" y="8827"/>
                </a:lnTo>
                <a:lnTo>
                  <a:pt x="5766" y="2310"/>
                </a:lnTo>
                <a:lnTo>
                  <a:pt x="5767" y="2292"/>
                </a:lnTo>
                <a:lnTo>
                  <a:pt x="5768" y="2274"/>
                </a:lnTo>
                <a:lnTo>
                  <a:pt x="5771" y="2257"/>
                </a:lnTo>
                <a:lnTo>
                  <a:pt x="5774" y="2241"/>
                </a:lnTo>
                <a:lnTo>
                  <a:pt x="5778" y="2224"/>
                </a:lnTo>
                <a:lnTo>
                  <a:pt x="5783" y="2209"/>
                </a:lnTo>
                <a:lnTo>
                  <a:pt x="5788" y="2195"/>
                </a:lnTo>
                <a:lnTo>
                  <a:pt x="5795" y="2180"/>
                </a:lnTo>
                <a:lnTo>
                  <a:pt x="5802" y="2166"/>
                </a:lnTo>
                <a:lnTo>
                  <a:pt x="5811" y="2154"/>
                </a:lnTo>
                <a:lnTo>
                  <a:pt x="5819" y="2140"/>
                </a:lnTo>
                <a:lnTo>
                  <a:pt x="5829" y="2129"/>
                </a:lnTo>
                <a:lnTo>
                  <a:pt x="5838" y="2118"/>
                </a:lnTo>
                <a:lnTo>
                  <a:pt x="5849" y="2107"/>
                </a:lnTo>
                <a:lnTo>
                  <a:pt x="5861" y="2096"/>
                </a:lnTo>
                <a:lnTo>
                  <a:pt x="5872" y="2087"/>
                </a:lnTo>
                <a:lnTo>
                  <a:pt x="5884" y="2078"/>
                </a:lnTo>
                <a:lnTo>
                  <a:pt x="5897" y="2070"/>
                </a:lnTo>
                <a:lnTo>
                  <a:pt x="5910" y="2061"/>
                </a:lnTo>
                <a:lnTo>
                  <a:pt x="5923" y="2054"/>
                </a:lnTo>
                <a:lnTo>
                  <a:pt x="5938" y="2047"/>
                </a:lnTo>
                <a:lnTo>
                  <a:pt x="5952" y="2042"/>
                </a:lnTo>
                <a:lnTo>
                  <a:pt x="5966" y="2036"/>
                </a:lnTo>
                <a:lnTo>
                  <a:pt x="5982" y="2031"/>
                </a:lnTo>
                <a:lnTo>
                  <a:pt x="5996" y="2027"/>
                </a:lnTo>
                <a:lnTo>
                  <a:pt x="6011" y="2023"/>
                </a:lnTo>
                <a:lnTo>
                  <a:pt x="6027" y="2020"/>
                </a:lnTo>
                <a:lnTo>
                  <a:pt x="6043" y="2017"/>
                </a:lnTo>
                <a:lnTo>
                  <a:pt x="6058" y="2015"/>
                </a:lnTo>
                <a:lnTo>
                  <a:pt x="6074" y="2013"/>
                </a:lnTo>
                <a:lnTo>
                  <a:pt x="6090" y="2012"/>
                </a:lnTo>
                <a:lnTo>
                  <a:pt x="6106" y="2012"/>
                </a:lnTo>
                <a:lnTo>
                  <a:pt x="6122" y="2012"/>
                </a:lnTo>
                <a:lnTo>
                  <a:pt x="6138" y="2013"/>
                </a:lnTo>
                <a:lnTo>
                  <a:pt x="6153" y="2015"/>
                </a:lnTo>
                <a:lnTo>
                  <a:pt x="6170" y="2017"/>
                </a:lnTo>
                <a:lnTo>
                  <a:pt x="6185" y="2020"/>
                </a:lnTo>
                <a:lnTo>
                  <a:pt x="6201" y="2023"/>
                </a:lnTo>
                <a:lnTo>
                  <a:pt x="6216" y="2027"/>
                </a:lnTo>
                <a:lnTo>
                  <a:pt x="6231" y="2031"/>
                </a:lnTo>
                <a:lnTo>
                  <a:pt x="6246" y="2036"/>
                </a:lnTo>
                <a:lnTo>
                  <a:pt x="6260" y="2042"/>
                </a:lnTo>
                <a:lnTo>
                  <a:pt x="6274" y="2047"/>
                </a:lnTo>
                <a:lnTo>
                  <a:pt x="6289" y="2054"/>
                </a:lnTo>
                <a:lnTo>
                  <a:pt x="6302" y="2061"/>
                </a:lnTo>
                <a:lnTo>
                  <a:pt x="6315" y="2070"/>
                </a:lnTo>
                <a:lnTo>
                  <a:pt x="6327" y="2078"/>
                </a:lnTo>
                <a:lnTo>
                  <a:pt x="6340" y="2087"/>
                </a:lnTo>
                <a:lnTo>
                  <a:pt x="6351" y="2096"/>
                </a:lnTo>
                <a:lnTo>
                  <a:pt x="6362" y="2107"/>
                </a:lnTo>
                <a:lnTo>
                  <a:pt x="6374" y="2118"/>
                </a:lnTo>
                <a:lnTo>
                  <a:pt x="6383" y="2129"/>
                </a:lnTo>
                <a:lnTo>
                  <a:pt x="6393" y="2140"/>
                </a:lnTo>
                <a:lnTo>
                  <a:pt x="6401" y="2154"/>
                </a:lnTo>
                <a:lnTo>
                  <a:pt x="6409" y="2166"/>
                </a:lnTo>
                <a:lnTo>
                  <a:pt x="6417" y="2180"/>
                </a:lnTo>
                <a:lnTo>
                  <a:pt x="6424" y="2195"/>
                </a:lnTo>
                <a:lnTo>
                  <a:pt x="6429" y="2209"/>
                </a:lnTo>
                <a:lnTo>
                  <a:pt x="6434" y="2224"/>
                </a:lnTo>
                <a:lnTo>
                  <a:pt x="6438" y="2241"/>
                </a:lnTo>
                <a:lnTo>
                  <a:pt x="6442" y="2257"/>
                </a:lnTo>
                <a:lnTo>
                  <a:pt x="6444" y="2274"/>
                </a:lnTo>
                <a:lnTo>
                  <a:pt x="6445" y="2292"/>
                </a:lnTo>
                <a:lnTo>
                  <a:pt x="6446" y="2310"/>
                </a:lnTo>
                <a:lnTo>
                  <a:pt x="6446" y="8827"/>
                </a:lnTo>
                <a:lnTo>
                  <a:pt x="9308" y="5710"/>
                </a:lnTo>
                <a:lnTo>
                  <a:pt x="9321" y="5695"/>
                </a:lnTo>
                <a:lnTo>
                  <a:pt x="9335" y="5681"/>
                </a:lnTo>
                <a:lnTo>
                  <a:pt x="9349" y="5668"/>
                </a:lnTo>
                <a:lnTo>
                  <a:pt x="9363" y="5656"/>
                </a:lnTo>
                <a:lnTo>
                  <a:pt x="9377" y="5646"/>
                </a:lnTo>
                <a:lnTo>
                  <a:pt x="9393" y="5637"/>
                </a:lnTo>
                <a:lnTo>
                  <a:pt x="9407" y="5628"/>
                </a:lnTo>
                <a:lnTo>
                  <a:pt x="9423" y="5621"/>
                </a:lnTo>
                <a:lnTo>
                  <a:pt x="9438" y="5615"/>
                </a:lnTo>
                <a:lnTo>
                  <a:pt x="9453" y="5610"/>
                </a:lnTo>
                <a:lnTo>
                  <a:pt x="9470" y="5606"/>
                </a:lnTo>
                <a:lnTo>
                  <a:pt x="9485" y="5603"/>
                </a:lnTo>
                <a:lnTo>
                  <a:pt x="9501" y="5600"/>
                </a:lnTo>
                <a:lnTo>
                  <a:pt x="9517" y="5598"/>
                </a:lnTo>
                <a:lnTo>
                  <a:pt x="9533" y="5597"/>
                </a:lnTo>
                <a:lnTo>
                  <a:pt x="9548" y="5597"/>
                </a:lnTo>
                <a:lnTo>
                  <a:pt x="9565" y="5598"/>
                </a:lnTo>
                <a:lnTo>
                  <a:pt x="9580" y="5599"/>
                </a:lnTo>
                <a:lnTo>
                  <a:pt x="9595" y="5601"/>
                </a:lnTo>
                <a:lnTo>
                  <a:pt x="9611" y="5605"/>
                </a:lnTo>
                <a:lnTo>
                  <a:pt x="9626" y="5609"/>
                </a:lnTo>
                <a:lnTo>
                  <a:pt x="9642" y="5614"/>
                </a:lnTo>
                <a:lnTo>
                  <a:pt x="9657" y="5619"/>
                </a:lnTo>
                <a:lnTo>
                  <a:pt x="9671" y="5626"/>
                </a:lnTo>
                <a:lnTo>
                  <a:pt x="9686" y="5633"/>
                </a:lnTo>
                <a:lnTo>
                  <a:pt x="9700" y="5642"/>
                </a:lnTo>
                <a:lnTo>
                  <a:pt x="9713" y="5651"/>
                </a:lnTo>
                <a:lnTo>
                  <a:pt x="9727" y="5660"/>
                </a:lnTo>
                <a:lnTo>
                  <a:pt x="9739" y="5670"/>
                </a:lnTo>
                <a:lnTo>
                  <a:pt x="9752" y="5682"/>
                </a:lnTo>
                <a:lnTo>
                  <a:pt x="9763" y="5693"/>
                </a:lnTo>
                <a:lnTo>
                  <a:pt x="9776" y="5705"/>
                </a:lnTo>
                <a:lnTo>
                  <a:pt x="9786" y="5717"/>
                </a:lnTo>
                <a:lnTo>
                  <a:pt x="9797" y="5731"/>
                </a:lnTo>
                <a:lnTo>
                  <a:pt x="9806" y="5744"/>
                </a:lnTo>
                <a:lnTo>
                  <a:pt x="9817" y="5758"/>
                </a:lnTo>
                <a:lnTo>
                  <a:pt x="9825" y="5773"/>
                </a:lnTo>
                <a:lnTo>
                  <a:pt x="9833" y="5787"/>
                </a:lnTo>
                <a:lnTo>
                  <a:pt x="9840" y="5802"/>
                </a:lnTo>
                <a:lnTo>
                  <a:pt x="9847" y="5818"/>
                </a:lnTo>
                <a:lnTo>
                  <a:pt x="9853" y="5834"/>
                </a:lnTo>
                <a:lnTo>
                  <a:pt x="9859" y="5850"/>
                </a:lnTo>
                <a:lnTo>
                  <a:pt x="9864" y="5867"/>
                </a:lnTo>
                <a:lnTo>
                  <a:pt x="9868" y="5883"/>
                </a:lnTo>
                <a:lnTo>
                  <a:pt x="9871" y="5900"/>
                </a:lnTo>
                <a:lnTo>
                  <a:pt x="9873" y="5917"/>
                </a:lnTo>
                <a:lnTo>
                  <a:pt x="9874" y="5934"/>
                </a:lnTo>
                <a:lnTo>
                  <a:pt x="9875" y="5951"/>
                </a:lnTo>
                <a:lnTo>
                  <a:pt x="9874" y="5967"/>
                </a:lnTo>
                <a:lnTo>
                  <a:pt x="9873" y="5983"/>
                </a:lnTo>
                <a:lnTo>
                  <a:pt x="9871" y="6000"/>
                </a:lnTo>
                <a:lnTo>
                  <a:pt x="9869" y="6017"/>
                </a:lnTo>
                <a:lnTo>
                  <a:pt x="9866" y="6034"/>
                </a:lnTo>
                <a:lnTo>
                  <a:pt x="9862" y="6051"/>
                </a:lnTo>
                <a:lnTo>
                  <a:pt x="9856" y="6068"/>
                </a:lnTo>
                <a:lnTo>
                  <a:pt x="9851" y="6086"/>
                </a:lnTo>
                <a:lnTo>
                  <a:pt x="9845" y="6103"/>
                </a:lnTo>
                <a:lnTo>
                  <a:pt x="9838" y="6120"/>
                </a:lnTo>
                <a:lnTo>
                  <a:pt x="9830" y="6137"/>
                </a:lnTo>
                <a:lnTo>
                  <a:pt x="9821" y="6154"/>
                </a:lnTo>
                <a:lnTo>
                  <a:pt x="9810" y="6171"/>
                </a:lnTo>
                <a:lnTo>
                  <a:pt x="9800" y="6187"/>
                </a:lnTo>
                <a:lnTo>
                  <a:pt x="9788" y="6205"/>
                </a:lnTo>
                <a:lnTo>
                  <a:pt x="9776" y="6220"/>
                </a:lnTo>
                <a:lnTo>
                  <a:pt x="6376" y="9918"/>
                </a:lnTo>
                <a:lnTo>
                  <a:pt x="6359" y="9933"/>
                </a:lnTo>
                <a:lnTo>
                  <a:pt x="6343" y="9947"/>
                </a:lnTo>
                <a:lnTo>
                  <a:pt x="6327" y="9961"/>
                </a:lnTo>
                <a:lnTo>
                  <a:pt x="6311" y="9973"/>
                </a:lnTo>
                <a:lnTo>
                  <a:pt x="6295" y="9985"/>
                </a:lnTo>
                <a:lnTo>
                  <a:pt x="6278" y="9996"/>
                </a:lnTo>
                <a:lnTo>
                  <a:pt x="6262" y="10005"/>
                </a:lnTo>
                <a:lnTo>
                  <a:pt x="6246" y="10013"/>
                </a:lnTo>
                <a:lnTo>
                  <a:pt x="6229" y="10021"/>
                </a:lnTo>
                <a:lnTo>
                  <a:pt x="6212" y="10027"/>
                </a:lnTo>
                <a:lnTo>
                  <a:pt x="6195" y="10032"/>
                </a:lnTo>
                <a:lnTo>
                  <a:pt x="6178" y="10038"/>
                </a:lnTo>
                <a:lnTo>
                  <a:pt x="6161" y="10041"/>
                </a:lnTo>
                <a:lnTo>
                  <a:pt x="6142" y="10043"/>
                </a:lnTo>
                <a:lnTo>
                  <a:pt x="6125" y="10045"/>
                </a:lnTo>
                <a:lnTo>
                  <a:pt x="6106" y="10045"/>
                </a:lnTo>
                <a:lnTo>
                  <a:pt x="6090" y="10045"/>
                </a:lnTo>
                <a:lnTo>
                  <a:pt x="6073" y="10043"/>
                </a:lnTo>
                <a:lnTo>
                  <a:pt x="6055" y="10041"/>
                </a:lnTo>
                <a:lnTo>
                  <a:pt x="6038" y="10038"/>
                </a:lnTo>
                <a:lnTo>
                  <a:pt x="6019" y="10032"/>
                </a:lnTo>
                <a:lnTo>
                  <a:pt x="6001" y="10027"/>
                </a:lnTo>
                <a:lnTo>
                  <a:pt x="5983" y="10021"/>
                </a:lnTo>
                <a:lnTo>
                  <a:pt x="5964" y="10013"/>
                </a:lnTo>
                <a:lnTo>
                  <a:pt x="5946" y="10005"/>
                </a:lnTo>
                <a:lnTo>
                  <a:pt x="5927" y="9996"/>
                </a:lnTo>
                <a:lnTo>
                  <a:pt x="5909" y="9985"/>
                </a:lnTo>
                <a:lnTo>
                  <a:pt x="5890" y="9973"/>
                </a:lnTo>
                <a:lnTo>
                  <a:pt x="5873" y="9961"/>
                </a:lnTo>
                <a:lnTo>
                  <a:pt x="5856" y="9947"/>
                </a:lnTo>
                <a:lnTo>
                  <a:pt x="5839" y="9933"/>
                </a:lnTo>
                <a:lnTo>
                  <a:pt x="5823" y="9918"/>
                </a:lnTo>
                <a:lnTo>
                  <a:pt x="2423" y="622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89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, 2 objects and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1954902"/>
            <a:ext cx="2286000" cy="2548800"/>
          </a:xfrm>
        </p:spPr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CEB37B-2F7C-4913-A659-831C0F299929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439651" y="4869159"/>
            <a:ext cx="3510000" cy="168880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5094250" y="4867276"/>
            <a:ext cx="3510000" cy="1688803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Freeform 101"/>
          <p:cNvSpPr>
            <a:spLocks noEditPoints="1"/>
          </p:cNvSpPr>
          <p:nvPr userDrawn="1"/>
        </p:nvSpPr>
        <p:spPr bwMode="auto">
          <a:xfrm rot="16200000">
            <a:off x="540428" y="4616455"/>
            <a:ext cx="720080" cy="721433"/>
          </a:xfrm>
          <a:custGeom>
            <a:avLst/>
            <a:gdLst/>
            <a:ahLst/>
            <a:cxnLst>
              <a:cxn ang="0">
                <a:pos x="11870" y="8228"/>
              </a:cxn>
              <a:cxn ang="0">
                <a:pos x="10653" y="10238"/>
              </a:cxn>
              <a:cxn ang="0">
                <a:pos x="8776" y="11638"/>
              </a:cxn>
              <a:cxn ang="0">
                <a:pos x="6436" y="12233"/>
              </a:cxn>
              <a:cxn ang="0">
                <a:pos x="4013" y="11871"/>
              </a:cxn>
              <a:cxn ang="0">
                <a:pos x="2002" y="10654"/>
              </a:cxn>
              <a:cxn ang="0">
                <a:pos x="602" y="8777"/>
              </a:cxn>
              <a:cxn ang="0">
                <a:pos x="7" y="6437"/>
              </a:cxn>
              <a:cxn ang="0">
                <a:pos x="371" y="4014"/>
              </a:cxn>
              <a:cxn ang="0">
                <a:pos x="1588" y="2003"/>
              </a:cxn>
              <a:cxn ang="0">
                <a:pos x="3464" y="603"/>
              </a:cxn>
              <a:cxn ang="0">
                <a:pos x="5804" y="8"/>
              </a:cxn>
              <a:cxn ang="0">
                <a:pos x="8227" y="372"/>
              </a:cxn>
              <a:cxn ang="0">
                <a:pos x="10237" y="1589"/>
              </a:cxn>
              <a:cxn ang="0">
                <a:pos x="11637" y="3465"/>
              </a:cxn>
              <a:cxn ang="0">
                <a:pos x="12232" y="5805"/>
              </a:cxn>
              <a:cxn ang="0">
                <a:pos x="883" y="7750"/>
              </a:cxn>
              <a:cxn ang="0">
                <a:pos x="1889" y="9598"/>
              </a:cxn>
              <a:cxn ang="0">
                <a:pos x="3505" y="10921"/>
              </a:cxn>
              <a:cxn ang="0">
                <a:pos x="5559" y="11547"/>
              </a:cxn>
              <a:cxn ang="0">
                <a:pos x="7744" y="11331"/>
              </a:cxn>
              <a:cxn ang="0">
                <a:pos x="9591" y="10336"/>
              </a:cxn>
              <a:cxn ang="0">
                <a:pos x="10917" y="8730"/>
              </a:cxn>
              <a:cxn ang="0">
                <a:pos x="11546" y="6682"/>
              </a:cxn>
              <a:cxn ang="0">
                <a:pos x="11329" y="4490"/>
              </a:cxn>
              <a:cxn ang="0">
                <a:pos x="10330" y="2638"/>
              </a:cxn>
              <a:cxn ang="0">
                <a:pos x="8722" y="1310"/>
              </a:cxn>
              <a:cxn ang="0">
                <a:pos x="6679" y="681"/>
              </a:cxn>
              <a:cxn ang="0">
                <a:pos x="4488" y="898"/>
              </a:cxn>
              <a:cxn ang="0">
                <a:pos x="2631" y="1898"/>
              </a:cxn>
              <a:cxn ang="0">
                <a:pos x="1298" y="3510"/>
              </a:cxn>
              <a:cxn ang="0">
                <a:pos x="665" y="5560"/>
              </a:cxn>
              <a:cxn ang="0">
                <a:pos x="2358" y="6137"/>
              </a:cxn>
              <a:cxn ang="0">
                <a:pos x="2312" y="6000"/>
              </a:cxn>
              <a:cxn ang="0">
                <a:pos x="2320" y="5867"/>
              </a:cxn>
              <a:cxn ang="0">
                <a:pos x="2382" y="5744"/>
              </a:cxn>
              <a:cxn ang="0">
                <a:pos x="2481" y="5651"/>
              </a:cxn>
              <a:cxn ang="0">
                <a:pos x="2602" y="5601"/>
              </a:cxn>
              <a:cxn ang="0">
                <a:pos x="2726" y="5606"/>
              </a:cxn>
              <a:cxn ang="0">
                <a:pos x="2843" y="5668"/>
              </a:cxn>
              <a:cxn ang="0">
                <a:pos x="5771" y="2257"/>
              </a:cxn>
              <a:cxn ang="0">
                <a:pos x="5819" y="2140"/>
              </a:cxn>
              <a:cxn ang="0">
                <a:pos x="5910" y="2061"/>
              </a:cxn>
              <a:cxn ang="0">
                <a:pos x="6027" y="2020"/>
              </a:cxn>
              <a:cxn ang="0">
                <a:pos x="6153" y="2015"/>
              </a:cxn>
              <a:cxn ang="0">
                <a:pos x="6274" y="2047"/>
              </a:cxn>
              <a:cxn ang="0">
                <a:pos x="6374" y="2118"/>
              </a:cxn>
              <a:cxn ang="0">
                <a:pos x="6434" y="2224"/>
              </a:cxn>
              <a:cxn ang="0">
                <a:pos x="9321" y="5695"/>
              </a:cxn>
              <a:cxn ang="0">
                <a:pos x="9438" y="5615"/>
              </a:cxn>
              <a:cxn ang="0">
                <a:pos x="9565" y="5598"/>
              </a:cxn>
              <a:cxn ang="0">
                <a:pos x="9686" y="5633"/>
              </a:cxn>
              <a:cxn ang="0">
                <a:pos x="9786" y="5717"/>
              </a:cxn>
              <a:cxn ang="0">
                <a:pos x="9853" y="5834"/>
              </a:cxn>
              <a:cxn ang="0">
                <a:pos x="9874" y="5967"/>
              </a:cxn>
              <a:cxn ang="0">
                <a:pos x="9845" y="6103"/>
              </a:cxn>
              <a:cxn ang="0">
                <a:pos x="6376" y="9918"/>
              </a:cxn>
              <a:cxn ang="0">
                <a:pos x="6246" y="10013"/>
              </a:cxn>
              <a:cxn ang="0">
                <a:pos x="6106" y="10045"/>
              </a:cxn>
              <a:cxn ang="0">
                <a:pos x="5964" y="10013"/>
              </a:cxn>
              <a:cxn ang="0">
                <a:pos x="5823" y="9918"/>
              </a:cxn>
            </a:cxnLst>
            <a:rect l="0" t="0" r="r" b="b"/>
            <a:pathLst>
              <a:path w="12240" h="12241">
                <a:moveTo>
                  <a:pt x="12240" y="6121"/>
                </a:moveTo>
                <a:lnTo>
                  <a:pt x="12232" y="6437"/>
                </a:lnTo>
                <a:lnTo>
                  <a:pt x="12208" y="6748"/>
                </a:lnTo>
                <a:lnTo>
                  <a:pt x="12170" y="7054"/>
                </a:lnTo>
                <a:lnTo>
                  <a:pt x="12116" y="7356"/>
                </a:lnTo>
                <a:lnTo>
                  <a:pt x="12048" y="7653"/>
                </a:lnTo>
                <a:lnTo>
                  <a:pt x="11966" y="7943"/>
                </a:lnTo>
                <a:lnTo>
                  <a:pt x="11870" y="8228"/>
                </a:lnTo>
                <a:lnTo>
                  <a:pt x="11760" y="8505"/>
                </a:lnTo>
                <a:lnTo>
                  <a:pt x="11637" y="8777"/>
                </a:lnTo>
                <a:lnTo>
                  <a:pt x="11503" y="9041"/>
                </a:lnTo>
                <a:lnTo>
                  <a:pt x="11356" y="9298"/>
                </a:lnTo>
                <a:lnTo>
                  <a:pt x="11196" y="9545"/>
                </a:lnTo>
                <a:lnTo>
                  <a:pt x="11026" y="9786"/>
                </a:lnTo>
                <a:lnTo>
                  <a:pt x="10844" y="10016"/>
                </a:lnTo>
                <a:lnTo>
                  <a:pt x="10653" y="10238"/>
                </a:lnTo>
                <a:lnTo>
                  <a:pt x="10450" y="10451"/>
                </a:lnTo>
                <a:lnTo>
                  <a:pt x="10237" y="10654"/>
                </a:lnTo>
                <a:lnTo>
                  <a:pt x="10015" y="10845"/>
                </a:lnTo>
                <a:lnTo>
                  <a:pt x="9784" y="11027"/>
                </a:lnTo>
                <a:lnTo>
                  <a:pt x="9544" y="11197"/>
                </a:lnTo>
                <a:lnTo>
                  <a:pt x="9297" y="11357"/>
                </a:lnTo>
                <a:lnTo>
                  <a:pt x="9040" y="11503"/>
                </a:lnTo>
                <a:lnTo>
                  <a:pt x="8776" y="11638"/>
                </a:lnTo>
                <a:lnTo>
                  <a:pt x="8504" y="11761"/>
                </a:lnTo>
                <a:lnTo>
                  <a:pt x="8227" y="11871"/>
                </a:lnTo>
                <a:lnTo>
                  <a:pt x="7943" y="11967"/>
                </a:lnTo>
                <a:lnTo>
                  <a:pt x="7652" y="12049"/>
                </a:lnTo>
                <a:lnTo>
                  <a:pt x="7355" y="12117"/>
                </a:lnTo>
                <a:lnTo>
                  <a:pt x="7053" y="12171"/>
                </a:lnTo>
                <a:lnTo>
                  <a:pt x="6747" y="12209"/>
                </a:lnTo>
                <a:lnTo>
                  <a:pt x="6436" y="12233"/>
                </a:lnTo>
                <a:lnTo>
                  <a:pt x="6120" y="12241"/>
                </a:lnTo>
                <a:lnTo>
                  <a:pt x="5804" y="12233"/>
                </a:lnTo>
                <a:lnTo>
                  <a:pt x="5493" y="12209"/>
                </a:lnTo>
                <a:lnTo>
                  <a:pt x="5186" y="12171"/>
                </a:lnTo>
                <a:lnTo>
                  <a:pt x="4885" y="12117"/>
                </a:lnTo>
                <a:lnTo>
                  <a:pt x="4589" y="12049"/>
                </a:lnTo>
                <a:lnTo>
                  <a:pt x="4298" y="11967"/>
                </a:lnTo>
                <a:lnTo>
                  <a:pt x="4013" y="11871"/>
                </a:lnTo>
                <a:lnTo>
                  <a:pt x="3735" y="11761"/>
                </a:lnTo>
                <a:lnTo>
                  <a:pt x="3464" y="11638"/>
                </a:lnTo>
                <a:lnTo>
                  <a:pt x="3200" y="11503"/>
                </a:lnTo>
                <a:lnTo>
                  <a:pt x="2944" y="11357"/>
                </a:lnTo>
                <a:lnTo>
                  <a:pt x="2696" y="11197"/>
                </a:lnTo>
                <a:lnTo>
                  <a:pt x="2456" y="11027"/>
                </a:lnTo>
                <a:lnTo>
                  <a:pt x="2224" y="10845"/>
                </a:lnTo>
                <a:lnTo>
                  <a:pt x="2002" y="10654"/>
                </a:lnTo>
                <a:lnTo>
                  <a:pt x="1790" y="10451"/>
                </a:lnTo>
                <a:lnTo>
                  <a:pt x="1588" y="10238"/>
                </a:lnTo>
                <a:lnTo>
                  <a:pt x="1395" y="10016"/>
                </a:lnTo>
                <a:lnTo>
                  <a:pt x="1214" y="9786"/>
                </a:lnTo>
                <a:lnTo>
                  <a:pt x="1043" y="9545"/>
                </a:lnTo>
                <a:lnTo>
                  <a:pt x="884" y="9298"/>
                </a:lnTo>
                <a:lnTo>
                  <a:pt x="737" y="9041"/>
                </a:lnTo>
                <a:lnTo>
                  <a:pt x="602" y="8777"/>
                </a:lnTo>
                <a:lnTo>
                  <a:pt x="480" y="8505"/>
                </a:lnTo>
                <a:lnTo>
                  <a:pt x="371" y="8228"/>
                </a:lnTo>
                <a:lnTo>
                  <a:pt x="274" y="7943"/>
                </a:lnTo>
                <a:lnTo>
                  <a:pt x="193" y="7653"/>
                </a:lnTo>
                <a:lnTo>
                  <a:pt x="124" y="7356"/>
                </a:lnTo>
                <a:lnTo>
                  <a:pt x="70" y="7054"/>
                </a:lnTo>
                <a:lnTo>
                  <a:pt x="31" y="6748"/>
                </a:lnTo>
                <a:lnTo>
                  <a:pt x="7" y="6437"/>
                </a:lnTo>
                <a:lnTo>
                  <a:pt x="0" y="6121"/>
                </a:lnTo>
                <a:lnTo>
                  <a:pt x="7" y="5805"/>
                </a:lnTo>
                <a:lnTo>
                  <a:pt x="31" y="5494"/>
                </a:lnTo>
                <a:lnTo>
                  <a:pt x="70" y="5187"/>
                </a:lnTo>
                <a:lnTo>
                  <a:pt x="124" y="4886"/>
                </a:lnTo>
                <a:lnTo>
                  <a:pt x="193" y="4590"/>
                </a:lnTo>
                <a:lnTo>
                  <a:pt x="274" y="4299"/>
                </a:lnTo>
                <a:lnTo>
                  <a:pt x="371" y="4014"/>
                </a:lnTo>
                <a:lnTo>
                  <a:pt x="480" y="3736"/>
                </a:lnTo>
                <a:lnTo>
                  <a:pt x="602" y="3465"/>
                </a:lnTo>
                <a:lnTo>
                  <a:pt x="737" y="3201"/>
                </a:lnTo>
                <a:lnTo>
                  <a:pt x="884" y="2945"/>
                </a:lnTo>
                <a:lnTo>
                  <a:pt x="1043" y="2696"/>
                </a:lnTo>
                <a:lnTo>
                  <a:pt x="1214" y="2457"/>
                </a:lnTo>
                <a:lnTo>
                  <a:pt x="1395" y="2225"/>
                </a:lnTo>
                <a:lnTo>
                  <a:pt x="1588" y="2003"/>
                </a:lnTo>
                <a:lnTo>
                  <a:pt x="1790" y="1791"/>
                </a:lnTo>
                <a:lnTo>
                  <a:pt x="2002" y="1589"/>
                </a:lnTo>
                <a:lnTo>
                  <a:pt x="2224" y="1396"/>
                </a:lnTo>
                <a:lnTo>
                  <a:pt x="2456" y="1215"/>
                </a:lnTo>
                <a:lnTo>
                  <a:pt x="2696" y="1044"/>
                </a:lnTo>
                <a:lnTo>
                  <a:pt x="2944" y="885"/>
                </a:lnTo>
                <a:lnTo>
                  <a:pt x="3200" y="738"/>
                </a:lnTo>
                <a:lnTo>
                  <a:pt x="3464" y="603"/>
                </a:lnTo>
                <a:lnTo>
                  <a:pt x="3735" y="481"/>
                </a:lnTo>
                <a:lnTo>
                  <a:pt x="4013" y="372"/>
                </a:lnTo>
                <a:lnTo>
                  <a:pt x="4298" y="275"/>
                </a:lnTo>
                <a:lnTo>
                  <a:pt x="4589" y="193"/>
                </a:lnTo>
                <a:lnTo>
                  <a:pt x="4885" y="125"/>
                </a:lnTo>
                <a:lnTo>
                  <a:pt x="5186" y="71"/>
                </a:lnTo>
                <a:lnTo>
                  <a:pt x="5493" y="32"/>
                </a:lnTo>
                <a:lnTo>
                  <a:pt x="5804" y="8"/>
                </a:lnTo>
                <a:lnTo>
                  <a:pt x="6120" y="0"/>
                </a:lnTo>
                <a:lnTo>
                  <a:pt x="6436" y="8"/>
                </a:lnTo>
                <a:lnTo>
                  <a:pt x="6747" y="32"/>
                </a:lnTo>
                <a:lnTo>
                  <a:pt x="7053" y="71"/>
                </a:lnTo>
                <a:lnTo>
                  <a:pt x="7355" y="125"/>
                </a:lnTo>
                <a:lnTo>
                  <a:pt x="7652" y="193"/>
                </a:lnTo>
                <a:lnTo>
                  <a:pt x="7943" y="275"/>
                </a:lnTo>
                <a:lnTo>
                  <a:pt x="8227" y="372"/>
                </a:lnTo>
                <a:lnTo>
                  <a:pt x="8504" y="481"/>
                </a:lnTo>
                <a:lnTo>
                  <a:pt x="8776" y="603"/>
                </a:lnTo>
                <a:lnTo>
                  <a:pt x="9040" y="738"/>
                </a:lnTo>
                <a:lnTo>
                  <a:pt x="9297" y="885"/>
                </a:lnTo>
                <a:lnTo>
                  <a:pt x="9544" y="1044"/>
                </a:lnTo>
                <a:lnTo>
                  <a:pt x="9784" y="1215"/>
                </a:lnTo>
                <a:lnTo>
                  <a:pt x="10015" y="1396"/>
                </a:lnTo>
                <a:lnTo>
                  <a:pt x="10237" y="1589"/>
                </a:lnTo>
                <a:lnTo>
                  <a:pt x="10450" y="1791"/>
                </a:lnTo>
                <a:lnTo>
                  <a:pt x="10653" y="2003"/>
                </a:lnTo>
                <a:lnTo>
                  <a:pt x="10844" y="2225"/>
                </a:lnTo>
                <a:lnTo>
                  <a:pt x="11026" y="2457"/>
                </a:lnTo>
                <a:lnTo>
                  <a:pt x="11196" y="2696"/>
                </a:lnTo>
                <a:lnTo>
                  <a:pt x="11356" y="2945"/>
                </a:lnTo>
                <a:lnTo>
                  <a:pt x="11503" y="3201"/>
                </a:lnTo>
                <a:lnTo>
                  <a:pt x="11637" y="3465"/>
                </a:lnTo>
                <a:lnTo>
                  <a:pt x="11760" y="3736"/>
                </a:lnTo>
                <a:lnTo>
                  <a:pt x="11870" y="4014"/>
                </a:lnTo>
                <a:lnTo>
                  <a:pt x="11966" y="4299"/>
                </a:lnTo>
                <a:lnTo>
                  <a:pt x="12048" y="4590"/>
                </a:lnTo>
                <a:lnTo>
                  <a:pt x="12116" y="4886"/>
                </a:lnTo>
                <a:lnTo>
                  <a:pt x="12170" y="5187"/>
                </a:lnTo>
                <a:lnTo>
                  <a:pt x="12208" y="5494"/>
                </a:lnTo>
                <a:lnTo>
                  <a:pt x="12232" y="5805"/>
                </a:lnTo>
                <a:lnTo>
                  <a:pt x="12240" y="6121"/>
                </a:lnTo>
                <a:close/>
                <a:moveTo>
                  <a:pt x="638" y="6121"/>
                </a:moveTo>
                <a:lnTo>
                  <a:pt x="645" y="6403"/>
                </a:lnTo>
                <a:lnTo>
                  <a:pt x="665" y="6682"/>
                </a:lnTo>
                <a:lnTo>
                  <a:pt x="700" y="6956"/>
                </a:lnTo>
                <a:lnTo>
                  <a:pt x="748" y="7226"/>
                </a:lnTo>
                <a:lnTo>
                  <a:pt x="810" y="7491"/>
                </a:lnTo>
                <a:lnTo>
                  <a:pt x="883" y="7750"/>
                </a:lnTo>
                <a:lnTo>
                  <a:pt x="969" y="8004"/>
                </a:lnTo>
                <a:lnTo>
                  <a:pt x="1068" y="8253"/>
                </a:lnTo>
                <a:lnTo>
                  <a:pt x="1177" y="8494"/>
                </a:lnTo>
                <a:lnTo>
                  <a:pt x="1298" y="8730"/>
                </a:lnTo>
                <a:lnTo>
                  <a:pt x="1430" y="8958"/>
                </a:lnTo>
                <a:lnTo>
                  <a:pt x="1572" y="9179"/>
                </a:lnTo>
                <a:lnTo>
                  <a:pt x="1726" y="9393"/>
                </a:lnTo>
                <a:lnTo>
                  <a:pt x="1889" y="9598"/>
                </a:lnTo>
                <a:lnTo>
                  <a:pt x="2060" y="9796"/>
                </a:lnTo>
                <a:lnTo>
                  <a:pt x="2242" y="9985"/>
                </a:lnTo>
                <a:lnTo>
                  <a:pt x="2432" y="10165"/>
                </a:lnTo>
                <a:lnTo>
                  <a:pt x="2631" y="10336"/>
                </a:lnTo>
                <a:lnTo>
                  <a:pt x="2838" y="10497"/>
                </a:lnTo>
                <a:lnTo>
                  <a:pt x="3053" y="10649"/>
                </a:lnTo>
                <a:lnTo>
                  <a:pt x="3275" y="10790"/>
                </a:lnTo>
                <a:lnTo>
                  <a:pt x="3505" y="10921"/>
                </a:lnTo>
                <a:lnTo>
                  <a:pt x="3741" y="11041"/>
                </a:lnTo>
                <a:lnTo>
                  <a:pt x="3985" y="11149"/>
                </a:lnTo>
                <a:lnTo>
                  <a:pt x="4233" y="11246"/>
                </a:lnTo>
                <a:lnTo>
                  <a:pt x="4488" y="11331"/>
                </a:lnTo>
                <a:lnTo>
                  <a:pt x="4748" y="11405"/>
                </a:lnTo>
                <a:lnTo>
                  <a:pt x="5014" y="11465"/>
                </a:lnTo>
                <a:lnTo>
                  <a:pt x="5285" y="11512"/>
                </a:lnTo>
                <a:lnTo>
                  <a:pt x="5559" y="11547"/>
                </a:lnTo>
                <a:lnTo>
                  <a:pt x="5837" y="11568"/>
                </a:lnTo>
                <a:lnTo>
                  <a:pt x="6120" y="11575"/>
                </a:lnTo>
                <a:lnTo>
                  <a:pt x="6401" y="11568"/>
                </a:lnTo>
                <a:lnTo>
                  <a:pt x="6679" y="11547"/>
                </a:lnTo>
                <a:lnTo>
                  <a:pt x="6952" y="11512"/>
                </a:lnTo>
                <a:lnTo>
                  <a:pt x="7221" y="11465"/>
                </a:lnTo>
                <a:lnTo>
                  <a:pt x="7485" y="11405"/>
                </a:lnTo>
                <a:lnTo>
                  <a:pt x="7744" y="11331"/>
                </a:lnTo>
                <a:lnTo>
                  <a:pt x="7998" y="11246"/>
                </a:lnTo>
                <a:lnTo>
                  <a:pt x="8245" y="11149"/>
                </a:lnTo>
                <a:lnTo>
                  <a:pt x="8487" y="11041"/>
                </a:lnTo>
                <a:lnTo>
                  <a:pt x="8722" y="10921"/>
                </a:lnTo>
                <a:lnTo>
                  <a:pt x="8951" y="10790"/>
                </a:lnTo>
                <a:lnTo>
                  <a:pt x="9172" y="10649"/>
                </a:lnTo>
                <a:lnTo>
                  <a:pt x="9386" y="10497"/>
                </a:lnTo>
                <a:lnTo>
                  <a:pt x="9591" y="10336"/>
                </a:lnTo>
                <a:lnTo>
                  <a:pt x="9790" y="10165"/>
                </a:lnTo>
                <a:lnTo>
                  <a:pt x="9979" y="9985"/>
                </a:lnTo>
                <a:lnTo>
                  <a:pt x="10159" y="9796"/>
                </a:lnTo>
                <a:lnTo>
                  <a:pt x="10330" y="9598"/>
                </a:lnTo>
                <a:lnTo>
                  <a:pt x="10492" y="9393"/>
                </a:lnTo>
                <a:lnTo>
                  <a:pt x="10645" y="9179"/>
                </a:lnTo>
                <a:lnTo>
                  <a:pt x="10786" y="8958"/>
                </a:lnTo>
                <a:lnTo>
                  <a:pt x="10917" y="8730"/>
                </a:lnTo>
                <a:lnTo>
                  <a:pt x="11038" y="8494"/>
                </a:lnTo>
                <a:lnTo>
                  <a:pt x="11147" y="8253"/>
                </a:lnTo>
                <a:lnTo>
                  <a:pt x="11244" y="8004"/>
                </a:lnTo>
                <a:lnTo>
                  <a:pt x="11329" y="7750"/>
                </a:lnTo>
                <a:lnTo>
                  <a:pt x="11403" y="7491"/>
                </a:lnTo>
                <a:lnTo>
                  <a:pt x="11464" y="7226"/>
                </a:lnTo>
                <a:lnTo>
                  <a:pt x="11511" y="6956"/>
                </a:lnTo>
                <a:lnTo>
                  <a:pt x="11546" y="6682"/>
                </a:lnTo>
                <a:lnTo>
                  <a:pt x="11568" y="6403"/>
                </a:lnTo>
                <a:lnTo>
                  <a:pt x="11575" y="6121"/>
                </a:lnTo>
                <a:lnTo>
                  <a:pt x="11568" y="5838"/>
                </a:lnTo>
                <a:lnTo>
                  <a:pt x="11546" y="5560"/>
                </a:lnTo>
                <a:lnTo>
                  <a:pt x="11511" y="5285"/>
                </a:lnTo>
                <a:lnTo>
                  <a:pt x="11464" y="5015"/>
                </a:lnTo>
                <a:lnTo>
                  <a:pt x="11403" y="4750"/>
                </a:lnTo>
                <a:lnTo>
                  <a:pt x="11329" y="4490"/>
                </a:lnTo>
                <a:lnTo>
                  <a:pt x="11244" y="4236"/>
                </a:lnTo>
                <a:lnTo>
                  <a:pt x="11147" y="3988"/>
                </a:lnTo>
                <a:lnTo>
                  <a:pt x="11038" y="3745"/>
                </a:lnTo>
                <a:lnTo>
                  <a:pt x="10917" y="3510"/>
                </a:lnTo>
                <a:lnTo>
                  <a:pt x="10786" y="3280"/>
                </a:lnTo>
                <a:lnTo>
                  <a:pt x="10645" y="3058"/>
                </a:lnTo>
                <a:lnTo>
                  <a:pt x="10492" y="2844"/>
                </a:lnTo>
                <a:lnTo>
                  <a:pt x="10330" y="2638"/>
                </a:lnTo>
                <a:lnTo>
                  <a:pt x="10159" y="2439"/>
                </a:lnTo>
                <a:lnTo>
                  <a:pt x="9979" y="2250"/>
                </a:lnTo>
                <a:lnTo>
                  <a:pt x="9790" y="2069"/>
                </a:lnTo>
                <a:lnTo>
                  <a:pt x="9591" y="1898"/>
                </a:lnTo>
                <a:lnTo>
                  <a:pt x="9386" y="1735"/>
                </a:lnTo>
                <a:lnTo>
                  <a:pt x="9172" y="1584"/>
                </a:lnTo>
                <a:lnTo>
                  <a:pt x="8951" y="1441"/>
                </a:lnTo>
                <a:lnTo>
                  <a:pt x="8722" y="1310"/>
                </a:lnTo>
                <a:lnTo>
                  <a:pt x="8487" y="1189"/>
                </a:lnTo>
                <a:lnTo>
                  <a:pt x="8245" y="1081"/>
                </a:lnTo>
                <a:lnTo>
                  <a:pt x="7998" y="983"/>
                </a:lnTo>
                <a:lnTo>
                  <a:pt x="7744" y="898"/>
                </a:lnTo>
                <a:lnTo>
                  <a:pt x="7485" y="824"/>
                </a:lnTo>
                <a:lnTo>
                  <a:pt x="7221" y="763"/>
                </a:lnTo>
                <a:lnTo>
                  <a:pt x="6952" y="716"/>
                </a:lnTo>
                <a:lnTo>
                  <a:pt x="6679" y="681"/>
                </a:lnTo>
                <a:lnTo>
                  <a:pt x="6401" y="659"/>
                </a:lnTo>
                <a:lnTo>
                  <a:pt x="6120" y="652"/>
                </a:lnTo>
                <a:lnTo>
                  <a:pt x="5837" y="659"/>
                </a:lnTo>
                <a:lnTo>
                  <a:pt x="5559" y="681"/>
                </a:lnTo>
                <a:lnTo>
                  <a:pt x="5285" y="716"/>
                </a:lnTo>
                <a:lnTo>
                  <a:pt x="5014" y="763"/>
                </a:lnTo>
                <a:lnTo>
                  <a:pt x="4748" y="824"/>
                </a:lnTo>
                <a:lnTo>
                  <a:pt x="4488" y="898"/>
                </a:lnTo>
                <a:lnTo>
                  <a:pt x="4233" y="983"/>
                </a:lnTo>
                <a:lnTo>
                  <a:pt x="3985" y="1081"/>
                </a:lnTo>
                <a:lnTo>
                  <a:pt x="3741" y="1189"/>
                </a:lnTo>
                <a:lnTo>
                  <a:pt x="3505" y="1310"/>
                </a:lnTo>
                <a:lnTo>
                  <a:pt x="3275" y="1441"/>
                </a:lnTo>
                <a:lnTo>
                  <a:pt x="3053" y="1584"/>
                </a:lnTo>
                <a:lnTo>
                  <a:pt x="2838" y="1735"/>
                </a:lnTo>
                <a:lnTo>
                  <a:pt x="2631" y="1898"/>
                </a:lnTo>
                <a:lnTo>
                  <a:pt x="2432" y="2069"/>
                </a:lnTo>
                <a:lnTo>
                  <a:pt x="2242" y="2250"/>
                </a:lnTo>
                <a:lnTo>
                  <a:pt x="2060" y="2439"/>
                </a:lnTo>
                <a:lnTo>
                  <a:pt x="1889" y="2638"/>
                </a:lnTo>
                <a:lnTo>
                  <a:pt x="1726" y="2844"/>
                </a:lnTo>
                <a:lnTo>
                  <a:pt x="1572" y="3058"/>
                </a:lnTo>
                <a:lnTo>
                  <a:pt x="1430" y="3280"/>
                </a:lnTo>
                <a:lnTo>
                  <a:pt x="1298" y="3510"/>
                </a:lnTo>
                <a:lnTo>
                  <a:pt x="1177" y="3745"/>
                </a:lnTo>
                <a:lnTo>
                  <a:pt x="1068" y="3988"/>
                </a:lnTo>
                <a:lnTo>
                  <a:pt x="969" y="4236"/>
                </a:lnTo>
                <a:lnTo>
                  <a:pt x="883" y="4490"/>
                </a:lnTo>
                <a:lnTo>
                  <a:pt x="810" y="4750"/>
                </a:lnTo>
                <a:lnTo>
                  <a:pt x="748" y="5015"/>
                </a:lnTo>
                <a:lnTo>
                  <a:pt x="700" y="5285"/>
                </a:lnTo>
                <a:lnTo>
                  <a:pt x="665" y="5560"/>
                </a:lnTo>
                <a:lnTo>
                  <a:pt x="645" y="5838"/>
                </a:lnTo>
                <a:lnTo>
                  <a:pt x="638" y="6121"/>
                </a:lnTo>
                <a:close/>
                <a:moveTo>
                  <a:pt x="2423" y="6220"/>
                </a:moveTo>
                <a:lnTo>
                  <a:pt x="2407" y="6205"/>
                </a:lnTo>
                <a:lnTo>
                  <a:pt x="2393" y="6187"/>
                </a:lnTo>
                <a:lnTo>
                  <a:pt x="2381" y="6171"/>
                </a:lnTo>
                <a:lnTo>
                  <a:pt x="2369" y="6154"/>
                </a:lnTo>
                <a:lnTo>
                  <a:pt x="2358" y="6137"/>
                </a:lnTo>
                <a:lnTo>
                  <a:pt x="2349" y="6120"/>
                </a:lnTo>
                <a:lnTo>
                  <a:pt x="2341" y="6103"/>
                </a:lnTo>
                <a:lnTo>
                  <a:pt x="2334" y="6086"/>
                </a:lnTo>
                <a:lnTo>
                  <a:pt x="2328" y="6068"/>
                </a:lnTo>
                <a:lnTo>
                  <a:pt x="2323" y="6051"/>
                </a:lnTo>
                <a:lnTo>
                  <a:pt x="2318" y="6034"/>
                </a:lnTo>
                <a:lnTo>
                  <a:pt x="2315" y="6017"/>
                </a:lnTo>
                <a:lnTo>
                  <a:pt x="2312" y="6000"/>
                </a:lnTo>
                <a:lnTo>
                  <a:pt x="2310" y="5983"/>
                </a:lnTo>
                <a:lnTo>
                  <a:pt x="2309" y="5967"/>
                </a:lnTo>
                <a:lnTo>
                  <a:pt x="2309" y="5951"/>
                </a:lnTo>
                <a:lnTo>
                  <a:pt x="2309" y="5934"/>
                </a:lnTo>
                <a:lnTo>
                  <a:pt x="2311" y="5917"/>
                </a:lnTo>
                <a:lnTo>
                  <a:pt x="2313" y="5900"/>
                </a:lnTo>
                <a:lnTo>
                  <a:pt x="2316" y="5883"/>
                </a:lnTo>
                <a:lnTo>
                  <a:pt x="2320" y="5867"/>
                </a:lnTo>
                <a:lnTo>
                  <a:pt x="2326" y="5850"/>
                </a:lnTo>
                <a:lnTo>
                  <a:pt x="2332" y="5834"/>
                </a:lnTo>
                <a:lnTo>
                  <a:pt x="2338" y="5818"/>
                </a:lnTo>
                <a:lnTo>
                  <a:pt x="2346" y="5802"/>
                </a:lnTo>
                <a:lnTo>
                  <a:pt x="2353" y="5787"/>
                </a:lnTo>
                <a:lnTo>
                  <a:pt x="2362" y="5773"/>
                </a:lnTo>
                <a:lnTo>
                  <a:pt x="2372" y="5758"/>
                </a:lnTo>
                <a:lnTo>
                  <a:pt x="2382" y="5744"/>
                </a:lnTo>
                <a:lnTo>
                  <a:pt x="2392" y="5731"/>
                </a:lnTo>
                <a:lnTo>
                  <a:pt x="2403" y="5717"/>
                </a:lnTo>
                <a:lnTo>
                  <a:pt x="2416" y="5705"/>
                </a:lnTo>
                <a:lnTo>
                  <a:pt x="2428" y="5693"/>
                </a:lnTo>
                <a:lnTo>
                  <a:pt x="2440" y="5682"/>
                </a:lnTo>
                <a:lnTo>
                  <a:pt x="2454" y="5670"/>
                </a:lnTo>
                <a:lnTo>
                  <a:pt x="2467" y="5660"/>
                </a:lnTo>
                <a:lnTo>
                  <a:pt x="2481" y="5651"/>
                </a:lnTo>
                <a:lnTo>
                  <a:pt x="2494" y="5642"/>
                </a:lnTo>
                <a:lnTo>
                  <a:pt x="2510" y="5633"/>
                </a:lnTo>
                <a:lnTo>
                  <a:pt x="2524" y="5626"/>
                </a:lnTo>
                <a:lnTo>
                  <a:pt x="2539" y="5619"/>
                </a:lnTo>
                <a:lnTo>
                  <a:pt x="2555" y="5614"/>
                </a:lnTo>
                <a:lnTo>
                  <a:pt x="2570" y="5609"/>
                </a:lnTo>
                <a:lnTo>
                  <a:pt x="2586" y="5605"/>
                </a:lnTo>
                <a:lnTo>
                  <a:pt x="2602" y="5601"/>
                </a:lnTo>
                <a:lnTo>
                  <a:pt x="2617" y="5599"/>
                </a:lnTo>
                <a:lnTo>
                  <a:pt x="2634" y="5598"/>
                </a:lnTo>
                <a:lnTo>
                  <a:pt x="2649" y="5597"/>
                </a:lnTo>
                <a:lnTo>
                  <a:pt x="2665" y="5597"/>
                </a:lnTo>
                <a:lnTo>
                  <a:pt x="2681" y="5598"/>
                </a:lnTo>
                <a:lnTo>
                  <a:pt x="2696" y="5600"/>
                </a:lnTo>
                <a:lnTo>
                  <a:pt x="2710" y="5603"/>
                </a:lnTo>
                <a:lnTo>
                  <a:pt x="2726" y="5606"/>
                </a:lnTo>
                <a:lnTo>
                  <a:pt x="2740" y="5610"/>
                </a:lnTo>
                <a:lnTo>
                  <a:pt x="2754" y="5615"/>
                </a:lnTo>
                <a:lnTo>
                  <a:pt x="2770" y="5621"/>
                </a:lnTo>
                <a:lnTo>
                  <a:pt x="2784" y="5628"/>
                </a:lnTo>
                <a:lnTo>
                  <a:pt x="2798" y="5637"/>
                </a:lnTo>
                <a:lnTo>
                  <a:pt x="2814" y="5646"/>
                </a:lnTo>
                <a:lnTo>
                  <a:pt x="2828" y="5656"/>
                </a:lnTo>
                <a:lnTo>
                  <a:pt x="2843" y="5668"/>
                </a:lnTo>
                <a:lnTo>
                  <a:pt x="2859" y="5681"/>
                </a:lnTo>
                <a:lnTo>
                  <a:pt x="2874" y="5695"/>
                </a:lnTo>
                <a:lnTo>
                  <a:pt x="2890" y="5710"/>
                </a:lnTo>
                <a:lnTo>
                  <a:pt x="5766" y="8827"/>
                </a:lnTo>
                <a:lnTo>
                  <a:pt x="5766" y="2310"/>
                </a:lnTo>
                <a:lnTo>
                  <a:pt x="5767" y="2292"/>
                </a:lnTo>
                <a:lnTo>
                  <a:pt x="5768" y="2274"/>
                </a:lnTo>
                <a:lnTo>
                  <a:pt x="5771" y="2257"/>
                </a:lnTo>
                <a:lnTo>
                  <a:pt x="5774" y="2241"/>
                </a:lnTo>
                <a:lnTo>
                  <a:pt x="5778" y="2224"/>
                </a:lnTo>
                <a:lnTo>
                  <a:pt x="5783" y="2209"/>
                </a:lnTo>
                <a:lnTo>
                  <a:pt x="5788" y="2195"/>
                </a:lnTo>
                <a:lnTo>
                  <a:pt x="5795" y="2180"/>
                </a:lnTo>
                <a:lnTo>
                  <a:pt x="5802" y="2166"/>
                </a:lnTo>
                <a:lnTo>
                  <a:pt x="5811" y="2154"/>
                </a:lnTo>
                <a:lnTo>
                  <a:pt x="5819" y="2140"/>
                </a:lnTo>
                <a:lnTo>
                  <a:pt x="5829" y="2129"/>
                </a:lnTo>
                <a:lnTo>
                  <a:pt x="5838" y="2118"/>
                </a:lnTo>
                <a:lnTo>
                  <a:pt x="5849" y="2107"/>
                </a:lnTo>
                <a:lnTo>
                  <a:pt x="5861" y="2096"/>
                </a:lnTo>
                <a:lnTo>
                  <a:pt x="5872" y="2087"/>
                </a:lnTo>
                <a:lnTo>
                  <a:pt x="5884" y="2078"/>
                </a:lnTo>
                <a:lnTo>
                  <a:pt x="5897" y="2070"/>
                </a:lnTo>
                <a:lnTo>
                  <a:pt x="5910" y="2061"/>
                </a:lnTo>
                <a:lnTo>
                  <a:pt x="5923" y="2054"/>
                </a:lnTo>
                <a:lnTo>
                  <a:pt x="5938" y="2047"/>
                </a:lnTo>
                <a:lnTo>
                  <a:pt x="5952" y="2042"/>
                </a:lnTo>
                <a:lnTo>
                  <a:pt x="5966" y="2036"/>
                </a:lnTo>
                <a:lnTo>
                  <a:pt x="5982" y="2031"/>
                </a:lnTo>
                <a:lnTo>
                  <a:pt x="5996" y="2027"/>
                </a:lnTo>
                <a:lnTo>
                  <a:pt x="6011" y="2023"/>
                </a:lnTo>
                <a:lnTo>
                  <a:pt x="6027" y="2020"/>
                </a:lnTo>
                <a:lnTo>
                  <a:pt x="6043" y="2017"/>
                </a:lnTo>
                <a:lnTo>
                  <a:pt x="6058" y="2015"/>
                </a:lnTo>
                <a:lnTo>
                  <a:pt x="6074" y="2013"/>
                </a:lnTo>
                <a:lnTo>
                  <a:pt x="6090" y="2012"/>
                </a:lnTo>
                <a:lnTo>
                  <a:pt x="6106" y="2012"/>
                </a:lnTo>
                <a:lnTo>
                  <a:pt x="6122" y="2012"/>
                </a:lnTo>
                <a:lnTo>
                  <a:pt x="6138" y="2013"/>
                </a:lnTo>
                <a:lnTo>
                  <a:pt x="6153" y="2015"/>
                </a:lnTo>
                <a:lnTo>
                  <a:pt x="6170" y="2017"/>
                </a:lnTo>
                <a:lnTo>
                  <a:pt x="6185" y="2020"/>
                </a:lnTo>
                <a:lnTo>
                  <a:pt x="6201" y="2023"/>
                </a:lnTo>
                <a:lnTo>
                  <a:pt x="6216" y="2027"/>
                </a:lnTo>
                <a:lnTo>
                  <a:pt x="6231" y="2031"/>
                </a:lnTo>
                <a:lnTo>
                  <a:pt x="6246" y="2036"/>
                </a:lnTo>
                <a:lnTo>
                  <a:pt x="6260" y="2042"/>
                </a:lnTo>
                <a:lnTo>
                  <a:pt x="6274" y="2047"/>
                </a:lnTo>
                <a:lnTo>
                  <a:pt x="6289" y="2054"/>
                </a:lnTo>
                <a:lnTo>
                  <a:pt x="6302" y="2061"/>
                </a:lnTo>
                <a:lnTo>
                  <a:pt x="6315" y="2070"/>
                </a:lnTo>
                <a:lnTo>
                  <a:pt x="6327" y="2078"/>
                </a:lnTo>
                <a:lnTo>
                  <a:pt x="6340" y="2087"/>
                </a:lnTo>
                <a:lnTo>
                  <a:pt x="6351" y="2096"/>
                </a:lnTo>
                <a:lnTo>
                  <a:pt x="6362" y="2107"/>
                </a:lnTo>
                <a:lnTo>
                  <a:pt x="6374" y="2118"/>
                </a:lnTo>
                <a:lnTo>
                  <a:pt x="6383" y="2129"/>
                </a:lnTo>
                <a:lnTo>
                  <a:pt x="6393" y="2140"/>
                </a:lnTo>
                <a:lnTo>
                  <a:pt x="6401" y="2154"/>
                </a:lnTo>
                <a:lnTo>
                  <a:pt x="6409" y="2166"/>
                </a:lnTo>
                <a:lnTo>
                  <a:pt x="6417" y="2180"/>
                </a:lnTo>
                <a:lnTo>
                  <a:pt x="6424" y="2195"/>
                </a:lnTo>
                <a:lnTo>
                  <a:pt x="6429" y="2209"/>
                </a:lnTo>
                <a:lnTo>
                  <a:pt x="6434" y="2224"/>
                </a:lnTo>
                <a:lnTo>
                  <a:pt x="6438" y="2241"/>
                </a:lnTo>
                <a:lnTo>
                  <a:pt x="6442" y="2257"/>
                </a:lnTo>
                <a:lnTo>
                  <a:pt x="6444" y="2274"/>
                </a:lnTo>
                <a:lnTo>
                  <a:pt x="6445" y="2292"/>
                </a:lnTo>
                <a:lnTo>
                  <a:pt x="6446" y="2310"/>
                </a:lnTo>
                <a:lnTo>
                  <a:pt x="6446" y="8827"/>
                </a:lnTo>
                <a:lnTo>
                  <a:pt x="9308" y="5710"/>
                </a:lnTo>
                <a:lnTo>
                  <a:pt x="9321" y="5695"/>
                </a:lnTo>
                <a:lnTo>
                  <a:pt x="9335" y="5681"/>
                </a:lnTo>
                <a:lnTo>
                  <a:pt x="9349" y="5668"/>
                </a:lnTo>
                <a:lnTo>
                  <a:pt x="9363" y="5656"/>
                </a:lnTo>
                <a:lnTo>
                  <a:pt x="9377" y="5646"/>
                </a:lnTo>
                <a:lnTo>
                  <a:pt x="9393" y="5637"/>
                </a:lnTo>
                <a:lnTo>
                  <a:pt x="9407" y="5628"/>
                </a:lnTo>
                <a:lnTo>
                  <a:pt x="9423" y="5621"/>
                </a:lnTo>
                <a:lnTo>
                  <a:pt x="9438" y="5615"/>
                </a:lnTo>
                <a:lnTo>
                  <a:pt x="9453" y="5610"/>
                </a:lnTo>
                <a:lnTo>
                  <a:pt x="9470" y="5606"/>
                </a:lnTo>
                <a:lnTo>
                  <a:pt x="9485" y="5603"/>
                </a:lnTo>
                <a:lnTo>
                  <a:pt x="9501" y="5600"/>
                </a:lnTo>
                <a:lnTo>
                  <a:pt x="9517" y="5598"/>
                </a:lnTo>
                <a:lnTo>
                  <a:pt x="9533" y="5597"/>
                </a:lnTo>
                <a:lnTo>
                  <a:pt x="9548" y="5597"/>
                </a:lnTo>
                <a:lnTo>
                  <a:pt x="9565" y="5598"/>
                </a:lnTo>
                <a:lnTo>
                  <a:pt x="9580" y="5599"/>
                </a:lnTo>
                <a:lnTo>
                  <a:pt x="9595" y="5601"/>
                </a:lnTo>
                <a:lnTo>
                  <a:pt x="9611" y="5605"/>
                </a:lnTo>
                <a:lnTo>
                  <a:pt x="9626" y="5609"/>
                </a:lnTo>
                <a:lnTo>
                  <a:pt x="9642" y="5614"/>
                </a:lnTo>
                <a:lnTo>
                  <a:pt x="9657" y="5619"/>
                </a:lnTo>
                <a:lnTo>
                  <a:pt x="9671" y="5626"/>
                </a:lnTo>
                <a:lnTo>
                  <a:pt x="9686" y="5633"/>
                </a:lnTo>
                <a:lnTo>
                  <a:pt x="9700" y="5642"/>
                </a:lnTo>
                <a:lnTo>
                  <a:pt x="9713" y="5651"/>
                </a:lnTo>
                <a:lnTo>
                  <a:pt x="9727" y="5660"/>
                </a:lnTo>
                <a:lnTo>
                  <a:pt x="9739" y="5670"/>
                </a:lnTo>
                <a:lnTo>
                  <a:pt x="9752" y="5682"/>
                </a:lnTo>
                <a:lnTo>
                  <a:pt x="9763" y="5693"/>
                </a:lnTo>
                <a:lnTo>
                  <a:pt x="9776" y="5705"/>
                </a:lnTo>
                <a:lnTo>
                  <a:pt x="9786" y="5717"/>
                </a:lnTo>
                <a:lnTo>
                  <a:pt x="9797" y="5731"/>
                </a:lnTo>
                <a:lnTo>
                  <a:pt x="9806" y="5744"/>
                </a:lnTo>
                <a:lnTo>
                  <a:pt x="9817" y="5758"/>
                </a:lnTo>
                <a:lnTo>
                  <a:pt x="9825" y="5773"/>
                </a:lnTo>
                <a:lnTo>
                  <a:pt x="9833" y="5787"/>
                </a:lnTo>
                <a:lnTo>
                  <a:pt x="9840" y="5802"/>
                </a:lnTo>
                <a:lnTo>
                  <a:pt x="9847" y="5818"/>
                </a:lnTo>
                <a:lnTo>
                  <a:pt x="9853" y="5834"/>
                </a:lnTo>
                <a:lnTo>
                  <a:pt x="9859" y="5850"/>
                </a:lnTo>
                <a:lnTo>
                  <a:pt x="9864" y="5867"/>
                </a:lnTo>
                <a:lnTo>
                  <a:pt x="9868" y="5883"/>
                </a:lnTo>
                <a:lnTo>
                  <a:pt x="9871" y="5900"/>
                </a:lnTo>
                <a:lnTo>
                  <a:pt x="9873" y="5917"/>
                </a:lnTo>
                <a:lnTo>
                  <a:pt x="9874" y="5934"/>
                </a:lnTo>
                <a:lnTo>
                  <a:pt x="9875" y="5951"/>
                </a:lnTo>
                <a:lnTo>
                  <a:pt x="9874" y="5967"/>
                </a:lnTo>
                <a:lnTo>
                  <a:pt x="9873" y="5983"/>
                </a:lnTo>
                <a:lnTo>
                  <a:pt x="9871" y="6000"/>
                </a:lnTo>
                <a:lnTo>
                  <a:pt x="9869" y="6017"/>
                </a:lnTo>
                <a:lnTo>
                  <a:pt x="9866" y="6034"/>
                </a:lnTo>
                <a:lnTo>
                  <a:pt x="9862" y="6051"/>
                </a:lnTo>
                <a:lnTo>
                  <a:pt x="9856" y="6068"/>
                </a:lnTo>
                <a:lnTo>
                  <a:pt x="9851" y="6086"/>
                </a:lnTo>
                <a:lnTo>
                  <a:pt x="9845" y="6103"/>
                </a:lnTo>
                <a:lnTo>
                  <a:pt x="9838" y="6120"/>
                </a:lnTo>
                <a:lnTo>
                  <a:pt x="9830" y="6137"/>
                </a:lnTo>
                <a:lnTo>
                  <a:pt x="9821" y="6154"/>
                </a:lnTo>
                <a:lnTo>
                  <a:pt x="9810" y="6171"/>
                </a:lnTo>
                <a:lnTo>
                  <a:pt x="9800" y="6187"/>
                </a:lnTo>
                <a:lnTo>
                  <a:pt x="9788" y="6205"/>
                </a:lnTo>
                <a:lnTo>
                  <a:pt x="9776" y="6220"/>
                </a:lnTo>
                <a:lnTo>
                  <a:pt x="6376" y="9918"/>
                </a:lnTo>
                <a:lnTo>
                  <a:pt x="6359" y="9933"/>
                </a:lnTo>
                <a:lnTo>
                  <a:pt x="6343" y="9947"/>
                </a:lnTo>
                <a:lnTo>
                  <a:pt x="6327" y="9961"/>
                </a:lnTo>
                <a:lnTo>
                  <a:pt x="6311" y="9973"/>
                </a:lnTo>
                <a:lnTo>
                  <a:pt x="6295" y="9985"/>
                </a:lnTo>
                <a:lnTo>
                  <a:pt x="6278" y="9996"/>
                </a:lnTo>
                <a:lnTo>
                  <a:pt x="6262" y="10005"/>
                </a:lnTo>
                <a:lnTo>
                  <a:pt x="6246" y="10013"/>
                </a:lnTo>
                <a:lnTo>
                  <a:pt x="6229" y="10021"/>
                </a:lnTo>
                <a:lnTo>
                  <a:pt x="6212" y="10027"/>
                </a:lnTo>
                <a:lnTo>
                  <a:pt x="6195" y="10032"/>
                </a:lnTo>
                <a:lnTo>
                  <a:pt x="6178" y="10038"/>
                </a:lnTo>
                <a:lnTo>
                  <a:pt x="6161" y="10041"/>
                </a:lnTo>
                <a:lnTo>
                  <a:pt x="6142" y="10043"/>
                </a:lnTo>
                <a:lnTo>
                  <a:pt x="6125" y="10045"/>
                </a:lnTo>
                <a:lnTo>
                  <a:pt x="6106" y="10045"/>
                </a:lnTo>
                <a:lnTo>
                  <a:pt x="6090" y="10045"/>
                </a:lnTo>
                <a:lnTo>
                  <a:pt x="6073" y="10043"/>
                </a:lnTo>
                <a:lnTo>
                  <a:pt x="6055" y="10041"/>
                </a:lnTo>
                <a:lnTo>
                  <a:pt x="6038" y="10038"/>
                </a:lnTo>
                <a:lnTo>
                  <a:pt x="6019" y="10032"/>
                </a:lnTo>
                <a:lnTo>
                  <a:pt x="6001" y="10027"/>
                </a:lnTo>
                <a:lnTo>
                  <a:pt x="5983" y="10021"/>
                </a:lnTo>
                <a:lnTo>
                  <a:pt x="5964" y="10013"/>
                </a:lnTo>
                <a:lnTo>
                  <a:pt x="5946" y="10005"/>
                </a:lnTo>
                <a:lnTo>
                  <a:pt x="5927" y="9996"/>
                </a:lnTo>
                <a:lnTo>
                  <a:pt x="5909" y="9985"/>
                </a:lnTo>
                <a:lnTo>
                  <a:pt x="5890" y="9973"/>
                </a:lnTo>
                <a:lnTo>
                  <a:pt x="5873" y="9961"/>
                </a:lnTo>
                <a:lnTo>
                  <a:pt x="5856" y="9947"/>
                </a:lnTo>
                <a:lnTo>
                  <a:pt x="5839" y="9933"/>
                </a:lnTo>
                <a:lnTo>
                  <a:pt x="5823" y="9918"/>
                </a:lnTo>
                <a:lnTo>
                  <a:pt x="2423" y="6220"/>
                </a:lnTo>
                <a:close/>
              </a:path>
            </a:pathLst>
          </a:custGeom>
          <a:solidFill>
            <a:srgbClr val="008C5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2286169" y="1954902"/>
            <a:ext cx="2286000" cy="2548800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338" y="1954902"/>
            <a:ext cx="2286000" cy="2548800"/>
          </a:xfrm>
        </p:spPr>
        <p:txBody>
          <a:bodyPr/>
          <a:lstStyle/>
          <a:p>
            <a:endParaRPr lang="da-DK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58508" y="1954902"/>
            <a:ext cx="2286000" cy="254880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051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276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526256" y="1925687"/>
            <a:ext cx="733376" cy="554832"/>
            <a:chOff x="526256" y="1925687"/>
            <a:chExt cx="733376" cy="554832"/>
          </a:xfrm>
        </p:grpSpPr>
        <p:sp>
          <p:nvSpPr>
            <p:cNvPr id="8" name="Freeform 7"/>
            <p:cNvSpPr/>
            <p:nvPr userDrawn="1"/>
          </p:nvSpPr>
          <p:spPr bwMode="auto">
            <a:xfrm>
              <a:off x="526256" y="1925687"/>
              <a:ext cx="354807" cy="554832"/>
            </a:xfrm>
            <a:custGeom>
              <a:avLst/>
              <a:gdLst>
                <a:gd name="connsiteX0" fmla="*/ 2382 w 354807"/>
                <a:gd name="connsiteY0" fmla="*/ 0 h 554832"/>
                <a:gd name="connsiteX1" fmla="*/ 354807 w 354807"/>
                <a:gd name="connsiteY1" fmla="*/ 0 h 554832"/>
                <a:gd name="connsiteX2" fmla="*/ 354807 w 354807"/>
                <a:gd name="connsiteY2" fmla="*/ 354807 h 554832"/>
                <a:gd name="connsiteX3" fmla="*/ 111919 w 354807"/>
                <a:gd name="connsiteY3" fmla="*/ 554832 h 554832"/>
                <a:gd name="connsiteX4" fmla="*/ 0 w 354807"/>
                <a:gd name="connsiteY4" fmla="*/ 552450 h 554832"/>
                <a:gd name="connsiteX5" fmla="*/ 157163 w 354807"/>
                <a:gd name="connsiteY5" fmla="*/ 352425 h 554832"/>
                <a:gd name="connsiteX6" fmla="*/ 4763 w 354807"/>
                <a:gd name="connsiteY6" fmla="*/ 352425 h 554832"/>
                <a:gd name="connsiteX7" fmla="*/ 2382 w 354807"/>
                <a:gd name="connsiteY7" fmla="*/ 0 h 55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807" h="554832">
                  <a:moveTo>
                    <a:pt x="2382" y="0"/>
                  </a:moveTo>
                  <a:lnTo>
                    <a:pt x="354807" y="0"/>
                  </a:lnTo>
                  <a:lnTo>
                    <a:pt x="354807" y="354807"/>
                  </a:lnTo>
                  <a:lnTo>
                    <a:pt x="111919" y="554832"/>
                  </a:lnTo>
                  <a:lnTo>
                    <a:pt x="0" y="552450"/>
                  </a:lnTo>
                  <a:lnTo>
                    <a:pt x="157163" y="352425"/>
                  </a:lnTo>
                  <a:lnTo>
                    <a:pt x="4763" y="352425"/>
                  </a:lnTo>
                  <a:cubicBezTo>
                    <a:pt x="3969" y="234950"/>
                    <a:pt x="3176" y="117475"/>
                    <a:pt x="2382" y="0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endParaRPr>
            </a:p>
          </p:txBody>
        </p:sp>
        <p:sp>
          <p:nvSpPr>
            <p:cNvPr id="9" name="Freeform 8"/>
            <p:cNvSpPr/>
            <p:nvPr userDrawn="1"/>
          </p:nvSpPr>
          <p:spPr bwMode="auto">
            <a:xfrm>
              <a:off x="904825" y="1925687"/>
              <a:ext cx="354807" cy="554832"/>
            </a:xfrm>
            <a:custGeom>
              <a:avLst/>
              <a:gdLst>
                <a:gd name="connsiteX0" fmla="*/ 2382 w 354807"/>
                <a:gd name="connsiteY0" fmla="*/ 0 h 554832"/>
                <a:gd name="connsiteX1" fmla="*/ 354807 w 354807"/>
                <a:gd name="connsiteY1" fmla="*/ 0 h 554832"/>
                <a:gd name="connsiteX2" fmla="*/ 354807 w 354807"/>
                <a:gd name="connsiteY2" fmla="*/ 354807 h 554832"/>
                <a:gd name="connsiteX3" fmla="*/ 111919 w 354807"/>
                <a:gd name="connsiteY3" fmla="*/ 554832 h 554832"/>
                <a:gd name="connsiteX4" fmla="*/ 0 w 354807"/>
                <a:gd name="connsiteY4" fmla="*/ 552450 h 554832"/>
                <a:gd name="connsiteX5" fmla="*/ 157163 w 354807"/>
                <a:gd name="connsiteY5" fmla="*/ 352425 h 554832"/>
                <a:gd name="connsiteX6" fmla="*/ 4763 w 354807"/>
                <a:gd name="connsiteY6" fmla="*/ 352425 h 554832"/>
                <a:gd name="connsiteX7" fmla="*/ 2382 w 354807"/>
                <a:gd name="connsiteY7" fmla="*/ 0 h 554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807" h="554832">
                  <a:moveTo>
                    <a:pt x="2382" y="0"/>
                  </a:moveTo>
                  <a:lnTo>
                    <a:pt x="354807" y="0"/>
                  </a:lnTo>
                  <a:lnTo>
                    <a:pt x="354807" y="354807"/>
                  </a:lnTo>
                  <a:lnTo>
                    <a:pt x="111919" y="554832"/>
                  </a:lnTo>
                  <a:lnTo>
                    <a:pt x="0" y="552450"/>
                  </a:lnTo>
                  <a:lnTo>
                    <a:pt x="157163" y="352425"/>
                  </a:lnTo>
                  <a:lnTo>
                    <a:pt x="4763" y="352425"/>
                  </a:lnTo>
                  <a:cubicBezTo>
                    <a:pt x="3969" y="234950"/>
                    <a:pt x="3176" y="117475"/>
                    <a:pt x="2382" y="0"/>
                  </a:cubicBezTo>
                  <a:close/>
                </a:path>
              </a:pathLst>
            </a:cu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68425" y="1952625"/>
            <a:ext cx="5220000" cy="2916238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39750" y="4849813"/>
            <a:ext cx="6552000" cy="38100"/>
          </a:xfrm>
          <a:solidFill>
            <a:schemeClr val="bg2"/>
          </a:solidFill>
        </p:spPr>
        <p:txBody>
          <a:bodyPr tIns="10800000"/>
          <a:lstStyle>
            <a:lvl1pPr marL="0" indent="0">
              <a:buNone/>
              <a:defRPr sz="800"/>
            </a:lvl1pPr>
          </a:lstStyle>
          <a:p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37B5-FB1D-42A6-837E-2C293F80F16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14" name="TextBox 17"/>
          <p:cNvSpPr txBox="1">
            <a:spLocks noChangeArrowheads="1"/>
          </p:cNvSpPr>
          <p:nvPr userDrawn="1"/>
        </p:nvSpPr>
        <p:spPr bwMode="auto">
          <a:xfrm>
            <a:off x="-1692696" y="1952625"/>
            <a:ext cx="1630363" cy="102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For at fremhæve tekst i 1. linje:</a:t>
            </a:r>
            <a:r>
              <a:rPr lang="da-DK" sz="1000" b="1" dirty="0">
                <a:solidFill>
                  <a:schemeClr val="bg1"/>
                </a:solidFill>
                <a:cs typeface="Arial" charset="0"/>
              </a:rPr>
              <a:t/>
            </a:r>
            <a:br>
              <a:rPr lang="da-DK" sz="1000" b="1" dirty="0">
                <a:solidFill>
                  <a:schemeClr val="bg1"/>
                </a:solidFill>
                <a:cs typeface="Arial" charset="0"/>
              </a:rPr>
            </a:br>
            <a:endParaRPr lang="da-DK" sz="1000" b="1" dirty="0" smtClean="0">
              <a:solidFill>
                <a:schemeClr val="bg1"/>
              </a:solidFill>
              <a:cs typeface="Arial" charset="0"/>
            </a:endParaRPr>
          </a:p>
          <a:p>
            <a:pPr algn="r" eaLnBrk="1" hangingPunct="1"/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Vælg</a:t>
            </a:r>
            <a:r>
              <a:rPr lang="da-DK" sz="1000" b="0" baseline="0" dirty="0" smtClean="0">
                <a:solidFill>
                  <a:schemeClr val="bg1"/>
                </a:solidFill>
                <a:cs typeface="Arial" charset="0"/>
              </a:rPr>
              <a:t> den tekst der skal fremhæves, Vælg skrifttype Arial 24 </a:t>
            </a:r>
            <a:r>
              <a:rPr lang="da-DK" sz="1000" b="0" baseline="0" dirty="0" err="1" smtClean="0">
                <a:solidFill>
                  <a:schemeClr val="bg1"/>
                </a:solidFill>
                <a:cs typeface="Arial" charset="0"/>
              </a:rPr>
              <a:t>pt</a:t>
            </a:r>
            <a:r>
              <a:rPr lang="da-DK" sz="1000" b="0" baseline="0" dirty="0" smtClean="0">
                <a:solidFill>
                  <a:schemeClr val="bg1"/>
                </a:solidFill>
                <a:cs typeface="Arial" charset="0"/>
              </a:rPr>
              <a:t>, farve nr. 5 fra venstre ”accent 1”</a:t>
            </a:r>
          </a:p>
          <a:p>
            <a:pPr algn="r" eaLnBrk="1" hangingPunct="1"/>
            <a:r>
              <a:rPr lang="da-DK" sz="1000" b="0" baseline="0" dirty="0" smtClean="0">
                <a:solidFill>
                  <a:schemeClr val="bg1"/>
                </a:solidFill>
                <a:cs typeface="Arial" charset="0"/>
              </a:rPr>
              <a:t>  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1368000" y="5086800"/>
            <a:ext cx="5220000" cy="1476000"/>
          </a:xfrm>
        </p:spPr>
        <p:txBody>
          <a:bodyPr/>
          <a:lstStyle>
            <a:lvl1pPr marL="0" indent="0">
              <a:spcBef>
                <a:spcPts val="384"/>
              </a:spcBef>
              <a:spcAft>
                <a:spcPts val="768"/>
              </a:spcAft>
              <a:buNone/>
              <a:defRPr sz="16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01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651375" y="1952625"/>
            <a:ext cx="3956400" cy="2916000"/>
          </a:xfrm>
          <a:solidFill>
            <a:schemeClr val="bg1"/>
          </a:solidFill>
        </p:spPr>
        <p:txBody>
          <a:bodyPr lIns="180000" tIns="180000" rIns="180000" bIns="180000"/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83000"/>
              </a:lnSpc>
              <a:spcBef>
                <a:spcPts val="24"/>
              </a:spcBef>
              <a:spcAft>
                <a:spcPts val="48"/>
              </a:spcAft>
              <a:buFontTx/>
              <a:buNone/>
              <a:defRPr sz="21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6" name="TextBox 20"/>
          <p:cNvSpPr txBox="1">
            <a:spLocks noChangeArrowheads="1"/>
          </p:cNvSpPr>
          <p:nvPr userDrawn="1"/>
        </p:nvSpPr>
        <p:spPr bwMode="auto">
          <a:xfrm>
            <a:off x="-1670845" y="1980257"/>
            <a:ext cx="1668463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1000" b="1" dirty="0">
                <a:solidFill>
                  <a:schemeClr val="bg1"/>
                </a:solidFill>
              </a:rPr>
              <a:t>Tekstslide med </a:t>
            </a:r>
            <a:r>
              <a:rPr lang="da-DK" sz="1000" b="1" dirty="0" err="1">
                <a:solidFill>
                  <a:schemeClr val="bg1"/>
                </a:solidFill>
              </a:rPr>
              <a:t>bullets</a:t>
            </a:r>
            <a:endParaRPr lang="da-DK" sz="1000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50000"/>
              </a:spcBef>
            </a:pPr>
            <a:r>
              <a:rPr lang="da-DK" sz="1000" dirty="0">
                <a:solidFill>
                  <a:schemeClr val="bg1"/>
                </a:solidFill>
              </a:rPr>
              <a:t>Brug ‘Forøge / Formindske </a:t>
            </a:r>
            <a:br>
              <a:rPr lang="da-DK" sz="1000" dirty="0">
                <a:solidFill>
                  <a:schemeClr val="bg1"/>
                </a:solidFill>
              </a:rPr>
            </a:br>
            <a:r>
              <a:rPr lang="da-DK" sz="1000" dirty="0">
                <a:solidFill>
                  <a:schemeClr val="bg1"/>
                </a:solidFill>
              </a:rPr>
              <a:t>indryk’ for at skifte mellem</a:t>
            </a:r>
            <a:br>
              <a:rPr lang="da-DK" sz="1000" dirty="0">
                <a:solidFill>
                  <a:schemeClr val="bg1"/>
                </a:solidFill>
              </a:rPr>
            </a:br>
            <a:r>
              <a:rPr lang="da-DK" sz="1000" dirty="0">
                <a:solidFill>
                  <a:schemeClr val="bg1"/>
                </a:solidFill>
              </a:rPr>
              <a:t>de forskellige niveauer</a:t>
            </a:r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-1046957" y="2708920"/>
            <a:ext cx="1030287" cy="247650"/>
            <a:chOff x="-1114425" y="694586"/>
            <a:chExt cx="1030287" cy="248107"/>
          </a:xfrm>
        </p:grpSpPr>
        <p:pic>
          <p:nvPicPr>
            <p:cNvPr id="8" name="Picture 14" descr="fke3b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4425" y="706437"/>
              <a:ext cx="42862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1813" y="704850"/>
              <a:ext cx="44767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-909638" y="696177"/>
              <a:ext cx="246063" cy="24651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-531813" y="694586"/>
              <a:ext cx="246063" cy="246517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-1692696" y="3208705"/>
            <a:ext cx="1630363" cy="166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1000" b="1" dirty="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da-DK" sz="1000" b="1" dirty="0">
                <a:solidFill>
                  <a:schemeClr val="bg1"/>
                </a:solidFill>
                <a:cs typeface="Arial" charset="0"/>
              </a:rPr>
            </a:br>
            <a:endParaRPr lang="da-DK" sz="1000" b="1" dirty="0">
              <a:solidFill>
                <a:schemeClr val="bg1"/>
              </a:solidFill>
              <a:cs typeface="Arial" charset="0"/>
            </a:endParaRPr>
          </a:p>
          <a:p>
            <a:pPr algn="r" eaLnBrk="1" hangingPunct="1"/>
            <a:r>
              <a:rPr lang="da-DK" sz="1000" dirty="0">
                <a:solidFill>
                  <a:schemeClr val="bg1"/>
                </a:solidFill>
                <a:cs typeface="Arial" charset="0"/>
              </a:rPr>
              <a:t>For at få punktopstilling på teksten (flere niveauer findes), brug forøg listeniveau</a:t>
            </a:r>
          </a:p>
          <a:p>
            <a:pPr algn="r" eaLnBrk="1" hangingPunct="1"/>
            <a:endParaRPr lang="da-DK" sz="1000" dirty="0">
              <a:solidFill>
                <a:schemeClr val="bg1"/>
              </a:solidFill>
              <a:cs typeface="Arial" charset="0"/>
            </a:endParaRPr>
          </a:p>
          <a:p>
            <a:pPr algn="r" eaLnBrk="1" hangingPunct="1"/>
            <a:endParaRPr lang="da-DK" sz="1000" dirty="0">
              <a:solidFill>
                <a:schemeClr val="bg1"/>
              </a:solidFill>
              <a:cs typeface="Arial" charset="0"/>
            </a:endParaRPr>
          </a:p>
          <a:p>
            <a:pPr algn="r" eaLnBrk="1" hangingPunct="1"/>
            <a:endParaRPr lang="da-DK" sz="1000" dirty="0" smtClean="0">
              <a:solidFill>
                <a:schemeClr val="bg1"/>
              </a:solidFill>
              <a:cs typeface="Arial" charset="0"/>
            </a:endParaRPr>
          </a:p>
          <a:p>
            <a:pPr algn="r" eaLnBrk="1" hangingPunct="1"/>
            <a:r>
              <a:rPr lang="da-DK" sz="1000" dirty="0" smtClean="0">
                <a:solidFill>
                  <a:schemeClr val="bg1"/>
                </a:solidFill>
                <a:cs typeface="Arial" charset="0"/>
              </a:rPr>
              <a:t>For </a:t>
            </a:r>
            <a:r>
              <a:rPr lang="da-DK" sz="1000" dirty="0">
                <a:solidFill>
                  <a:schemeClr val="bg1"/>
                </a:solidFill>
                <a:cs typeface="Arial" charset="0"/>
              </a:rPr>
              <a:t>at få venstrestillet tekst uden punktopstilling, brug formindsk listeniveau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-775120" y="4112183"/>
            <a:ext cx="712787" cy="288925"/>
            <a:chOff x="-827508" y="5317034"/>
            <a:chExt cx="712787" cy="288925"/>
          </a:xfrm>
        </p:grpSpPr>
        <p:pic>
          <p:nvPicPr>
            <p:cNvPr id="14" name="Picture 1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19546" y="5317034"/>
              <a:ext cx="50482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-827508" y="5461497"/>
              <a:ext cx="2000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-330621" y="5317034"/>
              <a:ext cx="215900" cy="288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-330621" y="5317034"/>
              <a:ext cx="215900" cy="288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-775120" y="4952220"/>
            <a:ext cx="720725" cy="288925"/>
            <a:chOff x="-881063" y="5567363"/>
            <a:chExt cx="720725" cy="288925"/>
          </a:xfrm>
        </p:grpSpPr>
        <p:pic>
          <p:nvPicPr>
            <p:cNvPr id="19" name="Picture 14" descr="fke3b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81063" y="5595938"/>
              <a:ext cx="466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-881063" y="5567363"/>
              <a:ext cx="215900" cy="288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-881063" y="5567363"/>
              <a:ext cx="215900" cy="288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-376238" y="5688013"/>
              <a:ext cx="21590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  <p:extLst>
      <p:ext uri="{BB962C8B-B14F-4D97-AF65-F5344CB8AC3E}">
        <p14:creationId xmlns:p14="http://schemas.microsoft.com/office/powerpoint/2010/main" val="339764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36613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a-DK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952625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smtClean="0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64300" y="663575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>
                <a:latin typeface="+mj-lt"/>
              </a:defRPr>
            </a:lvl1pPr>
          </a:lstStyle>
          <a:p>
            <a:fld id="{5F368EFF-AC6D-43D6-8250-BEA2377FA1D8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1058" name="bmkFld2PresentationTitle"/>
          <p:cNvSpPr txBox="1">
            <a:spLocks noChangeArrowheads="1"/>
          </p:cNvSpPr>
          <p:nvPr/>
        </p:nvSpPr>
        <p:spPr bwMode="auto">
          <a:xfrm>
            <a:off x="6156325" y="314600"/>
            <a:ext cx="1482725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da-DK" sz="1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89" name="bmkFld2Day"/>
          <p:cNvSpPr>
            <a:spLocks noChangeAspect="1" noChangeArrowheads="1"/>
          </p:cNvSpPr>
          <p:nvPr/>
        </p:nvSpPr>
        <p:spPr bwMode="auto">
          <a:xfrm>
            <a:off x="7751763" y="314600"/>
            <a:ext cx="252412" cy="252413"/>
          </a:xfrm>
          <a:prstGeom prst="ellips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tx2"/>
                </a:solidFill>
                <a:latin typeface="Arial" charset="0"/>
              </a:rPr>
              <a:t>09.</a:t>
            </a:r>
            <a:endParaRPr lang="en-US" sz="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90" name="bmkFld2Month"/>
          <p:cNvSpPr>
            <a:spLocks noChangeAspect="1" noChangeArrowheads="1"/>
          </p:cNvSpPr>
          <p:nvPr/>
        </p:nvSpPr>
        <p:spPr bwMode="auto">
          <a:xfrm>
            <a:off x="8056563" y="314600"/>
            <a:ext cx="252412" cy="252413"/>
          </a:xfrm>
          <a:prstGeom prst="ellips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tx2"/>
                </a:solidFill>
                <a:latin typeface="Arial" charset="0"/>
              </a:rPr>
              <a:t>maj</a:t>
            </a:r>
            <a:endParaRPr lang="en-US" sz="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91" name="bmkFld2Year"/>
          <p:cNvSpPr>
            <a:spLocks noChangeAspect="1" noChangeArrowheads="1"/>
          </p:cNvSpPr>
          <p:nvPr/>
        </p:nvSpPr>
        <p:spPr bwMode="auto">
          <a:xfrm>
            <a:off x="8362950" y="314600"/>
            <a:ext cx="252413" cy="252413"/>
          </a:xfrm>
          <a:prstGeom prst="ellips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a-DK" sz="800" smtClean="0">
                <a:solidFill>
                  <a:schemeClr val="tx2"/>
                </a:solidFill>
                <a:latin typeface="Arial" charset="0"/>
              </a:rPr>
              <a:t> 14</a:t>
            </a:r>
            <a:endParaRPr lang="en-US" sz="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92" name="bmkFld2AuthorName"/>
          <p:cNvSpPr txBox="1">
            <a:spLocks noChangeArrowheads="1"/>
          </p:cNvSpPr>
          <p:nvPr/>
        </p:nvSpPr>
        <p:spPr bwMode="auto">
          <a:xfrm>
            <a:off x="4652963" y="313012"/>
            <a:ext cx="1065212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endParaRPr lang="en-US" sz="10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07" name="Freeform 83"/>
          <p:cNvSpPr>
            <a:spLocks noEditPoints="1"/>
          </p:cNvSpPr>
          <p:nvPr/>
        </p:nvSpPr>
        <p:spPr bwMode="auto">
          <a:xfrm>
            <a:off x="5770563" y="313806"/>
            <a:ext cx="250825" cy="254000"/>
          </a:xfrm>
          <a:custGeom>
            <a:avLst/>
            <a:gdLst/>
            <a:ahLst/>
            <a:cxnLst>
              <a:cxn ang="0">
                <a:pos x="7087" y="10438"/>
              </a:cxn>
              <a:cxn ang="0">
                <a:pos x="6885" y="10505"/>
              </a:cxn>
              <a:cxn ang="0">
                <a:pos x="6709" y="10490"/>
              </a:cxn>
              <a:cxn ang="0">
                <a:pos x="6520" y="10396"/>
              </a:cxn>
              <a:cxn ang="0">
                <a:pos x="6379" y="10242"/>
              </a:cxn>
              <a:cxn ang="0">
                <a:pos x="6304" y="10052"/>
              </a:cxn>
              <a:cxn ang="0">
                <a:pos x="6308" y="9848"/>
              </a:cxn>
              <a:cxn ang="0">
                <a:pos x="6357" y="9707"/>
              </a:cxn>
              <a:cxn ang="0">
                <a:pos x="6423" y="9617"/>
              </a:cxn>
              <a:cxn ang="0">
                <a:pos x="3600" y="7473"/>
              </a:cxn>
              <a:cxn ang="0">
                <a:pos x="3412" y="7406"/>
              </a:cxn>
              <a:cxn ang="0">
                <a:pos x="3259" y="7274"/>
              </a:cxn>
              <a:cxn ang="0">
                <a:pos x="3166" y="7093"/>
              </a:cxn>
              <a:cxn ang="0">
                <a:pos x="3155" y="6882"/>
              </a:cxn>
              <a:cxn ang="0">
                <a:pos x="3230" y="6684"/>
              </a:cxn>
              <a:cxn ang="0">
                <a:pos x="3369" y="6527"/>
              </a:cxn>
              <a:cxn ang="0">
                <a:pos x="3551" y="6432"/>
              </a:cxn>
              <a:cxn ang="0">
                <a:pos x="6445" y="4324"/>
              </a:cxn>
              <a:cxn ang="0">
                <a:pos x="6370" y="4231"/>
              </a:cxn>
              <a:cxn ang="0">
                <a:pos x="6320" y="4117"/>
              </a:cxn>
              <a:cxn ang="0">
                <a:pos x="6298" y="3923"/>
              </a:cxn>
              <a:cxn ang="0">
                <a:pos x="6353" y="3727"/>
              </a:cxn>
              <a:cxn ang="0">
                <a:pos x="6480" y="3562"/>
              </a:cxn>
              <a:cxn ang="0">
                <a:pos x="6659" y="3451"/>
              </a:cxn>
              <a:cxn ang="0">
                <a:pos x="6868" y="3417"/>
              </a:cxn>
              <a:cxn ang="0">
                <a:pos x="7066" y="3476"/>
              </a:cxn>
              <a:cxn ang="0">
                <a:pos x="10421" y="6543"/>
              </a:cxn>
              <a:cxn ang="0">
                <a:pos x="10557" y="6741"/>
              </a:cxn>
              <a:cxn ang="0">
                <a:pos x="10597" y="6962"/>
              </a:cxn>
              <a:cxn ang="0">
                <a:pos x="10557" y="7171"/>
              </a:cxn>
              <a:cxn ang="0">
                <a:pos x="10421" y="7380"/>
              </a:cxn>
              <a:cxn ang="0">
                <a:pos x="5186" y="1405"/>
              </a:cxn>
              <a:cxn ang="0">
                <a:pos x="3230" y="2469"/>
              </a:cxn>
              <a:cxn ang="0">
                <a:pos x="1828" y="4184"/>
              </a:cxn>
              <a:cxn ang="0">
                <a:pos x="1164" y="6366"/>
              </a:cxn>
              <a:cxn ang="0">
                <a:pos x="1392" y="8697"/>
              </a:cxn>
              <a:cxn ang="0">
                <a:pos x="2448" y="10673"/>
              </a:cxn>
              <a:cxn ang="0">
                <a:pos x="4150" y="12091"/>
              </a:cxn>
              <a:cxn ang="0">
                <a:pos x="6313" y="12764"/>
              </a:cxn>
              <a:cxn ang="0">
                <a:pos x="8633" y="12533"/>
              </a:cxn>
              <a:cxn ang="0">
                <a:pos x="10599" y="11463"/>
              </a:cxn>
              <a:cxn ang="0">
                <a:pos x="12008" y="9743"/>
              </a:cxn>
              <a:cxn ang="0">
                <a:pos x="12677" y="7559"/>
              </a:cxn>
              <a:cxn ang="0">
                <a:pos x="12446" y="5229"/>
              </a:cxn>
              <a:cxn ang="0">
                <a:pos x="11384" y="3257"/>
              </a:cxn>
              <a:cxn ang="0">
                <a:pos x="9674" y="1844"/>
              </a:cxn>
              <a:cxn ang="0">
                <a:pos x="7499" y="1174"/>
              </a:cxn>
              <a:cxn ang="0">
                <a:pos x="5182" y="13705"/>
              </a:cxn>
              <a:cxn ang="0">
                <a:pos x="2777" y="12542"/>
              </a:cxn>
              <a:cxn ang="0">
                <a:pos x="1001" y="10575"/>
              </a:cxn>
              <a:cxn ang="0">
                <a:pos x="80" y="8024"/>
              </a:cxn>
              <a:cxn ang="0">
                <a:pos x="218" y="5221"/>
              </a:cxn>
              <a:cxn ang="0">
                <a:pos x="1374" y="2794"/>
              </a:cxn>
              <a:cxn ang="0">
                <a:pos x="3329" y="1007"/>
              </a:cxn>
              <a:cxn ang="0">
                <a:pos x="5855" y="80"/>
              </a:cxn>
              <a:cxn ang="0">
                <a:pos x="8633" y="219"/>
              </a:cxn>
              <a:cxn ang="0">
                <a:pos x="11039" y="1382"/>
              </a:cxn>
              <a:cxn ang="0">
                <a:pos x="12812" y="3350"/>
              </a:cxn>
              <a:cxn ang="0">
                <a:pos x="13730" y="5901"/>
              </a:cxn>
              <a:cxn ang="0">
                <a:pos x="13592" y="8704"/>
              </a:cxn>
              <a:cxn ang="0">
                <a:pos x="12439" y="11130"/>
              </a:cxn>
              <a:cxn ang="0">
                <a:pos x="10487" y="12917"/>
              </a:cxn>
              <a:cxn ang="0">
                <a:pos x="7957" y="13842"/>
              </a:cxn>
            </a:cxnLst>
            <a:rect l="0" t="0" r="r" b="b"/>
            <a:pathLst>
              <a:path w="13809" h="13923">
                <a:moveTo>
                  <a:pt x="7225" y="10346"/>
                </a:moveTo>
                <a:lnTo>
                  <a:pt x="7209" y="10358"/>
                </a:lnTo>
                <a:lnTo>
                  <a:pt x="7192" y="10371"/>
                </a:lnTo>
                <a:lnTo>
                  <a:pt x="7174" y="10385"/>
                </a:lnTo>
                <a:lnTo>
                  <a:pt x="7153" y="10398"/>
                </a:lnTo>
                <a:lnTo>
                  <a:pt x="7132" y="10412"/>
                </a:lnTo>
                <a:lnTo>
                  <a:pt x="7110" y="10425"/>
                </a:lnTo>
                <a:lnTo>
                  <a:pt x="7087" y="10438"/>
                </a:lnTo>
                <a:lnTo>
                  <a:pt x="7064" y="10450"/>
                </a:lnTo>
                <a:lnTo>
                  <a:pt x="7037" y="10463"/>
                </a:lnTo>
                <a:lnTo>
                  <a:pt x="7012" y="10474"/>
                </a:lnTo>
                <a:lnTo>
                  <a:pt x="6985" y="10483"/>
                </a:lnTo>
                <a:lnTo>
                  <a:pt x="6958" y="10491"/>
                </a:lnTo>
                <a:lnTo>
                  <a:pt x="6928" y="10498"/>
                </a:lnTo>
                <a:lnTo>
                  <a:pt x="6900" y="10503"/>
                </a:lnTo>
                <a:lnTo>
                  <a:pt x="6885" y="10505"/>
                </a:lnTo>
                <a:lnTo>
                  <a:pt x="6871" y="10506"/>
                </a:lnTo>
                <a:lnTo>
                  <a:pt x="6856" y="10507"/>
                </a:lnTo>
                <a:lnTo>
                  <a:pt x="6841" y="10507"/>
                </a:lnTo>
                <a:lnTo>
                  <a:pt x="6814" y="10507"/>
                </a:lnTo>
                <a:lnTo>
                  <a:pt x="6788" y="10504"/>
                </a:lnTo>
                <a:lnTo>
                  <a:pt x="6761" y="10501"/>
                </a:lnTo>
                <a:lnTo>
                  <a:pt x="6735" y="10496"/>
                </a:lnTo>
                <a:lnTo>
                  <a:pt x="6709" y="10490"/>
                </a:lnTo>
                <a:lnTo>
                  <a:pt x="6684" y="10482"/>
                </a:lnTo>
                <a:lnTo>
                  <a:pt x="6659" y="10473"/>
                </a:lnTo>
                <a:lnTo>
                  <a:pt x="6635" y="10463"/>
                </a:lnTo>
                <a:lnTo>
                  <a:pt x="6610" y="10451"/>
                </a:lnTo>
                <a:lnTo>
                  <a:pt x="6587" y="10439"/>
                </a:lnTo>
                <a:lnTo>
                  <a:pt x="6565" y="10425"/>
                </a:lnTo>
                <a:lnTo>
                  <a:pt x="6543" y="10411"/>
                </a:lnTo>
                <a:lnTo>
                  <a:pt x="6520" y="10396"/>
                </a:lnTo>
                <a:lnTo>
                  <a:pt x="6500" y="10379"/>
                </a:lnTo>
                <a:lnTo>
                  <a:pt x="6480" y="10362"/>
                </a:lnTo>
                <a:lnTo>
                  <a:pt x="6461" y="10344"/>
                </a:lnTo>
                <a:lnTo>
                  <a:pt x="6443" y="10326"/>
                </a:lnTo>
                <a:lnTo>
                  <a:pt x="6425" y="10306"/>
                </a:lnTo>
                <a:lnTo>
                  <a:pt x="6408" y="10285"/>
                </a:lnTo>
                <a:lnTo>
                  <a:pt x="6393" y="10264"/>
                </a:lnTo>
                <a:lnTo>
                  <a:pt x="6379" y="10242"/>
                </a:lnTo>
                <a:lnTo>
                  <a:pt x="6366" y="10220"/>
                </a:lnTo>
                <a:lnTo>
                  <a:pt x="6353" y="10198"/>
                </a:lnTo>
                <a:lnTo>
                  <a:pt x="6342" y="10174"/>
                </a:lnTo>
                <a:lnTo>
                  <a:pt x="6332" y="10151"/>
                </a:lnTo>
                <a:lnTo>
                  <a:pt x="6323" y="10127"/>
                </a:lnTo>
                <a:lnTo>
                  <a:pt x="6315" y="10102"/>
                </a:lnTo>
                <a:lnTo>
                  <a:pt x="6309" y="10077"/>
                </a:lnTo>
                <a:lnTo>
                  <a:pt x="6304" y="10052"/>
                </a:lnTo>
                <a:lnTo>
                  <a:pt x="6300" y="10027"/>
                </a:lnTo>
                <a:lnTo>
                  <a:pt x="6298" y="10002"/>
                </a:lnTo>
                <a:lnTo>
                  <a:pt x="6297" y="9976"/>
                </a:lnTo>
                <a:lnTo>
                  <a:pt x="6298" y="9951"/>
                </a:lnTo>
                <a:lnTo>
                  <a:pt x="6299" y="9925"/>
                </a:lnTo>
                <a:lnTo>
                  <a:pt x="6301" y="9900"/>
                </a:lnTo>
                <a:lnTo>
                  <a:pt x="6304" y="9874"/>
                </a:lnTo>
                <a:lnTo>
                  <a:pt x="6308" y="9848"/>
                </a:lnTo>
                <a:lnTo>
                  <a:pt x="6314" y="9822"/>
                </a:lnTo>
                <a:lnTo>
                  <a:pt x="6320" y="9796"/>
                </a:lnTo>
                <a:lnTo>
                  <a:pt x="6330" y="9769"/>
                </a:lnTo>
                <a:lnTo>
                  <a:pt x="6334" y="9756"/>
                </a:lnTo>
                <a:lnTo>
                  <a:pt x="6339" y="9744"/>
                </a:lnTo>
                <a:lnTo>
                  <a:pt x="6344" y="9731"/>
                </a:lnTo>
                <a:lnTo>
                  <a:pt x="6350" y="9719"/>
                </a:lnTo>
                <a:lnTo>
                  <a:pt x="6357" y="9707"/>
                </a:lnTo>
                <a:lnTo>
                  <a:pt x="6363" y="9695"/>
                </a:lnTo>
                <a:lnTo>
                  <a:pt x="6370" y="9683"/>
                </a:lnTo>
                <a:lnTo>
                  <a:pt x="6378" y="9671"/>
                </a:lnTo>
                <a:lnTo>
                  <a:pt x="6386" y="9660"/>
                </a:lnTo>
                <a:lnTo>
                  <a:pt x="6395" y="9649"/>
                </a:lnTo>
                <a:lnTo>
                  <a:pt x="6404" y="9638"/>
                </a:lnTo>
                <a:lnTo>
                  <a:pt x="6413" y="9627"/>
                </a:lnTo>
                <a:lnTo>
                  <a:pt x="6423" y="9617"/>
                </a:lnTo>
                <a:lnTo>
                  <a:pt x="6435" y="9606"/>
                </a:lnTo>
                <a:lnTo>
                  <a:pt x="6445" y="9596"/>
                </a:lnTo>
                <a:lnTo>
                  <a:pt x="6457" y="9587"/>
                </a:lnTo>
                <a:lnTo>
                  <a:pt x="8791" y="7478"/>
                </a:lnTo>
                <a:lnTo>
                  <a:pt x="3676" y="7478"/>
                </a:lnTo>
                <a:lnTo>
                  <a:pt x="3651" y="7478"/>
                </a:lnTo>
                <a:lnTo>
                  <a:pt x="3626" y="7476"/>
                </a:lnTo>
                <a:lnTo>
                  <a:pt x="3600" y="7473"/>
                </a:lnTo>
                <a:lnTo>
                  <a:pt x="3576" y="7468"/>
                </a:lnTo>
                <a:lnTo>
                  <a:pt x="3551" y="7463"/>
                </a:lnTo>
                <a:lnTo>
                  <a:pt x="3527" y="7456"/>
                </a:lnTo>
                <a:lnTo>
                  <a:pt x="3502" y="7448"/>
                </a:lnTo>
                <a:lnTo>
                  <a:pt x="3479" y="7439"/>
                </a:lnTo>
                <a:lnTo>
                  <a:pt x="3456" y="7429"/>
                </a:lnTo>
                <a:lnTo>
                  <a:pt x="3434" y="7418"/>
                </a:lnTo>
                <a:lnTo>
                  <a:pt x="3412" y="7406"/>
                </a:lnTo>
                <a:lnTo>
                  <a:pt x="3390" y="7391"/>
                </a:lnTo>
                <a:lnTo>
                  <a:pt x="3369" y="7377"/>
                </a:lnTo>
                <a:lnTo>
                  <a:pt x="3349" y="7362"/>
                </a:lnTo>
                <a:lnTo>
                  <a:pt x="3330" y="7346"/>
                </a:lnTo>
                <a:lnTo>
                  <a:pt x="3311" y="7329"/>
                </a:lnTo>
                <a:lnTo>
                  <a:pt x="3292" y="7311"/>
                </a:lnTo>
                <a:lnTo>
                  <a:pt x="3275" y="7293"/>
                </a:lnTo>
                <a:lnTo>
                  <a:pt x="3259" y="7274"/>
                </a:lnTo>
                <a:lnTo>
                  <a:pt x="3244" y="7253"/>
                </a:lnTo>
                <a:lnTo>
                  <a:pt x="3230" y="7232"/>
                </a:lnTo>
                <a:lnTo>
                  <a:pt x="3216" y="7210"/>
                </a:lnTo>
                <a:lnTo>
                  <a:pt x="3204" y="7188"/>
                </a:lnTo>
                <a:lnTo>
                  <a:pt x="3192" y="7165"/>
                </a:lnTo>
                <a:lnTo>
                  <a:pt x="3183" y="7142"/>
                </a:lnTo>
                <a:lnTo>
                  <a:pt x="3174" y="7118"/>
                </a:lnTo>
                <a:lnTo>
                  <a:pt x="3166" y="7093"/>
                </a:lnTo>
                <a:lnTo>
                  <a:pt x="3160" y="7068"/>
                </a:lnTo>
                <a:lnTo>
                  <a:pt x="3155" y="7042"/>
                </a:lnTo>
                <a:lnTo>
                  <a:pt x="3152" y="7016"/>
                </a:lnTo>
                <a:lnTo>
                  <a:pt x="3149" y="6990"/>
                </a:lnTo>
                <a:lnTo>
                  <a:pt x="3149" y="6962"/>
                </a:lnTo>
                <a:lnTo>
                  <a:pt x="3149" y="6936"/>
                </a:lnTo>
                <a:lnTo>
                  <a:pt x="3152" y="6909"/>
                </a:lnTo>
                <a:lnTo>
                  <a:pt x="3155" y="6882"/>
                </a:lnTo>
                <a:lnTo>
                  <a:pt x="3160" y="6855"/>
                </a:lnTo>
                <a:lnTo>
                  <a:pt x="3166" y="6830"/>
                </a:lnTo>
                <a:lnTo>
                  <a:pt x="3174" y="6804"/>
                </a:lnTo>
                <a:lnTo>
                  <a:pt x="3183" y="6779"/>
                </a:lnTo>
                <a:lnTo>
                  <a:pt x="3192" y="6755"/>
                </a:lnTo>
                <a:lnTo>
                  <a:pt x="3204" y="6731"/>
                </a:lnTo>
                <a:lnTo>
                  <a:pt x="3216" y="6706"/>
                </a:lnTo>
                <a:lnTo>
                  <a:pt x="3230" y="6684"/>
                </a:lnTo>
                <a:lnTo>
                  <a:pt x="3244" y="6661"/>
                </a:lnTo>
                <a:lnTo>
                  <a:pt x="3259" y="6640"/>
                </a:lnTo>
                <a:lnTo>
                  <a:pt x="3275" y="6619"/>
                </a:lnTo>
                <a:lnTo>
                  <a:pt x="3292" y="6599"/>
                </a:lnTo>
                <a:lnTo>
                  <a:pt x="3311" y="6580"/>
                </a:lnTo>
                <a:lnTo>
                  <a:pt x="3330" y="6561"/>
                </a:lnTo>
                <a:lnTo>
                  <a:pt x="3349" y="6543"/>
                </a:lnTo>
                <a:lnTo>
                  <a:pt x="3369" y="6527"/>
                </a:lnTo>
                <a:lnTo>
                  <a:pt x="3390" y="6511"/>
                </a:lnTo>
                <a:lnTo>
                  <a:pt x="3412" y="6496"/>
                </a:lnTo>
                <a:lnTo>
                  <a:pt x="3434" y="6483"/>
                </a:lnTo>
                <a:lnTo>
                  <a:pt x="3456" y="6470"/>
                </a:lnTo>
                <a:lnTo>
                  <a:pt x="3479" y="6459"/>
                </a:lnTo>
                <a:lnTo>
                  <a:pt x="3502" y="6449"/>
                </a:lnTo>
                <a:lnTo>
                  <a:pt x="3527" y="6440"/>
                </a:lnTo>
                <a:lnTo>
                  <a:pt x="3551" y="6432"/>
                </a:lnTo>
                <a:lnTo>
                  <a:pt x="3576" y="6426"/>
                </a:lnTo>
                <a:lnTo>
                  <a:pt x="3600" y="6421"/>
                </a:lnTo>
                <a:lnTo>
                  <a:pt x="3626" y="6417"/>
                </a:lnTo>
                <a:lnTo>
                  <a:pt x="3651" y="6415"/>
                </a:lnTo>
                <a:lnTo>
                  <a:pt x="3676" y="6414"/>
                </a:lnTo>
                <a:lnTo>
                  <a:pt x="8791" y="6414"/>
                </a:lnTo>
                <a:lnTo>
                  <a:pt x="6457" y="4334"/>
                </a:lnTo>
                <a:lnTo>
                  <a:pt x="6445" y="4324"/>
                </a:lnTo>
                <a:lnTo>
                  <a:pt x="6435" y="4313"/>
                </a:lnTo>
                <a:lnTo>
                  <a:pt x="6423" y="4302"/>
                </a:lnTo>
                <a:lnTo>
                  <a:pt x="6413" y="4290"/>
                </a:lnTo>
                <a:lnTo>
                  <a:pt x="6404" y="4279"/>
                </a:lnTo>
                <a:lnTo>
                  <a:pt x="6395" y="4267"/>
                </a:lnTo>
                <a:lnTo>
                  <a:pt x="6386" y="4256"/>
                </a:lnTo>
                <a:lnTo>
                  <a:pt x="6378" y="4243"/>
                </a:lnTo>
                <a:lnTo>
                  <a:pt x="6370" y="4231"/>
                </a:lnTo>
                <a:lnTo>
                  <a:pt x="6363" y="4219"/>
                </a:lnTo>
                <a:lnTo>
                  <a:pt x="6357" y="4207"/>
                </a:lnTo>
                <a:lnTo>
                  <a:pt x="6350" y="4194"/>
                </a:lnTo>
                <a:lnTo>
                  <a:pt x="6344" y="4180"/>
                </a:lnTo>
                <a:lnTo>
                  <a:pt x="6339" y="4167"/>
                </a:lnTo>
                <a:lnTo>
                  <a:pt x="6334" y="4155"/>
                </a:lnTo>
                <a:lnTo>
                  <a:pt x="6330" y="4142"/>
                </a:lnTo>
                <a:lnTo>
                  <a:pt x="6320" y="4117"/>
                </a:lnTo>
                <a:lnTo>
                  <a:pt x="6314" y="4091"/>
                </a:lnTo>
                <a:lnTo>
                  <a:pt x="6308" y="4066"/>
                </a:lnTo>
                <a:lnTo>
                  <a:pt x="6304" y="4041"/>
                </a:lnTo>
                <a:lnTo>
                  <a:pt x="6301" y="4016"/>
                </a:lnTo>
                <a:lnTo>
                  <a:pt x="6299" y="3993"/>
                </a:lnTo>
                <a:lnTo>
                  <a:pt x="6298" y="3970"/>
                </a:lnTo>
                <a:lnTo>
                  <a:pt x="6297" y="3948"/>
                </a:lnTo>
                <a:lnTo>
                  <a:pt x="6298" y="3923"/>
                </a:lnTo>
                <a:lnTo>
                  <a:pt x="6300" y="3898"/>
                </a:lnTo>
                <a:lnTo>
                  <a:pt x="6304" y="3873"/>
                </a:lnTo>
                <a:lnTo>
                  <a:pt x="6309" y="3847"/>
                </a:lnTo>
                <a:lnTo>
                  <a:pt x="6315" y="3822"/>
                </a:lnTo>
                <a:lnTo>
                  <a:pt x="6323" y="3798"/>
                </a:lnTo>
                <a:lnTo>
                  <a:pt x="6332" y="3774"/>
                </a:lnTo>
                <a:lnTo>
                  <a:pt x="6342" y="3750"/>
                </a:lnTo>
                <a:lnTo>
                  <a:pt x="6353" y="3727"/>
                </a:lnTo>
                <a:lnTo>
                  <a:pt x="6366" y="3704"/>
                </a:lnTo>
                <a:lnTo>
                  <a:pt x="6379" y="3682"/>
                </a:lnTo>
                <a:lnTo>
                  <a:pt x="6393" y="3659"/>
                </a:lnTo>
                <a:lnTo>
                  <a:pt x="6408" y="3639"/>
                </a:lnTo>
                <a:lnTo>
                  <a:pt x="6425" y="3618"/>
                </a:lnTo>
                <a:lnTo>
                  <a:pt x="6443" y="3599"/>
                </a:lnTo>
                <a:lnTo>
                  <a:pt x="6461" y="3580"/>
                </a:lnTo>
                <a:lnTo>
                  <a:pt x="6480" y="3562"/>
                </a:lnTo>
                <a:lnTo>
                  <a:pt x="6500" y="3545"/>
                </a:lnTo>
                <a:lnTo>
                  <a:pt x="6520" y="3528"/>
                </a:lnTo>
                <a:lnTo>
                  <a:pt x="6543" y="3513"/>
                </a:lnTo>
                <a:lnTo>
                  <a:pt x="6565" y="3498"/>
                </a:lnTo>
                <a:lnTo>
                  <a:pt x="6587" y="3484"/>
                </a:lnTo>
                <a:lnTo>
                  <a:pt x="6610" y="3472"/>
                </a:lnTo>
                <a:lnTo>
                  <a:pt x="6635" y="3461"/>
                </a:lnTo>
                <a:lnTo>
                  <a:pt x="6659" y="3451"/>
                </a:lnTo>
                <a:lnTo>
                  <a:pt x="6684" y="3442"/>
                </a:lnTo>
                <a:lnTo>
                  <a:pt x="6709" y="3434"/>
                </a:lnTo>
                <a:lnTo>
                  <a:pt x="6735" y="3428"/>
                </a:lnTo>
                <a:lnTo>
                  <a:pt x="6761" y="3423"/>
                </a:lnTo>
                <a:lnTo>
                  <a:pt x="6788" y="3419"/>
                </a:lnTo>
                <a:lnTo>
                  <a:pt x="6814" y="3417"/>
                </a:lnTo>
                <a:lnTo>
                  <a:pt x="6841" y="3416"/>
                </a:lnTo>
                <a:lnTo>
                  <a:pt x="6868" y="3417"/>
                </a:lnTo>
                <a:lnTo>
                  <a:pt x="6895" y="3420"/>
                </a:lnTo>
                <a:lnTo>
                  <a:pt x="6921" y="3424"/>
                </a:lnTo>
                <a:lnTo>
                  <a:pt x="6948" y="3430"/>
                </a:lnTo>
                <a:lnTo>
                  <a:pt x="6973" y="3437"/>
                </a:lnTo>
                <a:lnTo>
                  <a:pt x="6997" y="3445"/>
                </a:lnTo>
                <a:lnTo>
                  <a:pt x="7021" y="3455"/>
                </a:lnTo>
                <a:lnTo>
                  <a:pt x="7044" y="3464"/>
                </a:lnTo>
                <a:lnTo>
                  <a:pt x="7066" y="3476"/>
                </a:lnTo>
                <a:lnTo>
                  <a:pt x="7087" y="3487"/>
                </a:lnTo>
                <a:lnTo>
                  <a:pt x="7106" y="3499"/>
                </a:lnTo>
                <a:lnTo>
                  <a:pt x="7124" y="3512"/>
                </a:lnTo>
                <a:lnTo>
                  <a:pt x="7139" y="3525"/>
                </a:lnTo>
                <a:lnTo>
                  <a:pt x="7154" y="3538"/>
                </a:lnTo>
                <a:lnTo>
                  <a:pt x="7167" y="3550"/>
                </a:lnTo>
                <a:lnTo>
                  <a:pt x="7177" y="3562"/>
                </a:lnTo>
                <a:lnTo>
                  <a:pt x="10421" y="6543"/>
                </a:lnTo>
                <a:lnTo>
                  <a:pt x="10444" y="6568"/>
                </a:lnTo>
                <a:lnTo>
                  <a:pt x="10465" y="6592"/>
                </a:lnTo>
                <a:lnTo>
                  <a:pt x="10484" y="6616"/>
                </a:lnTo>
                <a:lnTo>
                  <a:pt x="10503" y="6640"/>
                </a:lnTo>
                <a:lnTo>
                  <a:pt x="10518" y="6665"/>
                </a:lnTo>
                <a:lnTo>
                  <a:pt x="10533" y="6690"/>
                </a:lnTo>
                <a:lnTo>
                  <a:pt x="10545" y="6715"/>
                </a:lnTo>
                <a:lnTo>
                  <a:pt x="10557" y="6741"/>
                </a:lnTo>
                <a:lnTo>
                  <a:pt x="10566" y="6767"/>
                </a:lnTo>
                <a:lnTo>
                  <a:pt x="10574" y="6793"/>
                </a:lnTo>
                <a:lnTo>
                  <a:pt x="10581" y="6820"/>
                </a:lnTo>
                <a:lnTo>
                  <a:pt x="10587" y="6847"/>
                </a:lnTo>
                <a:lnTo>
                  <a:pt x="10591" y="6875"/>
                </a:lnTo>
                <a:lnTo>
                  <a:pt x="10595" y="6904"/>
                </a:lnTo>
                <a:lnTo>
                  <a:pt x="10597" y="6933"/>
                </a:lnTo>
                <a:lnTo>
                  <a:pt x="10597" y="6962"/>
                </a:lnTo>
                <a:lnTo>
                  <a:pt x="10597" y="6987"/>
                </a:lnTo>
                <a:lnTo>
                  <a:pt x="10595" y="7012"/>
                </a:lnTo>
                <a:lnTo>
                  <a:pt x="10591" y="7037"/>
                </a:lnTo>
                <a:lnTo>
                  <a:pt x="10587" y="7063"/>
                </a:lnTo>
                <a:lnTo>
                  <a:pt x="10581" y="7091"/>
                </a:lnTo>
                <a:lnTo>
                  <a:pt x="10574" y="7117"/>
                </a:lnTo>
                <a:lnTo>
                  <a:pt x="10566" y="7144"/>
                </a:lnTo>
                <a:lnTo>
                  <a:pt x="10557" y="7171"/>
                </a:lnTo>
                <a:lnTo>
                  <a:pt x="10545" y="7198"/>
                </a:lnTo>
                <a:lnTo>
                  <a:pt x="10533" y="7225"/>
                </a:lnTo>
                <a:lnTo>
                  <a:pt x="10518" y="7253"/>
                </a:lnTo>
                <a:lnTo>
                  <a:pt x="10503" y="7279"/>
                </a:lnTo>
                <a:lnTo>
                  <a:pt x="10484" y="7306"/>
                </a:lnTo>
                <a:lnTo>
                  <a:pt x="10465" y="7331"/>
                </a:lnTo>
                <a:lnTo>
                  <a:pt x="10444" y="7356"/>
                </a:lnTo>
                <a:lnTo>
                  <a:pt x="10421" y="7380"/>
                </a:lnTo>
                <a:lnTo>
                  <a:pt x="7225" y="10346"/>
                </a:lnTo>
                <a:close/>
                <a:moveTo>
                  <a:pt x="6905" y="1144"/>
                </a:moveTo>
                <a:lnTo>
                  <a:pt x="6607" y="1152"/>
                </a:lnTo>
                <a:lnTo>
                  <a:pt x="6313" y="1174"/>
                </a:lnTo>
                <a:lnTo>
                  <a:pt x="6024" y="1211"/>
                </a:lnTo>
                <a:lnTo>
                  <a:pt x="5739" y="1261"/>
                </a:lnTo>
                <a:lnTo>
                  <a:pt x="5459" y="1327"/>
                </a:lnTo>
                <a:lnTo>
                  <a:pt x="5186" y="1405"/>
                </a:lnTo>
                <a:lnTo>
                  <a:pt x="4917" y="1496"/>
                </a:lnTo>
                <a:lnTo>
                  <a:pt x="4654" y="1599"/>
                </a:lnTo>
                <a:lnTo>
                  <a:pt x="4399" y="1716"/>
                </a:lnTo>
                <a:lnTo>
                  <a:pt x="4150" y="1844"/>
                </a:lnTo>
                <a:lnTo>
                  <a:pt x="3908" y="1985"/>
                </a:lnTo>
                <a:lnTo>
                  <a:pt x="3674" y="2135"/>
                </a:lnTo>
                <a:lnTo>
                  <a:pt x="3448" y="2296"/>
                </a:lnTo>
                <a:lnTo>
                  <a:pt x="3230" y="2469"/>
                </a:lnTo>
                <a:lnTo>
                  <a:pt x="3021" y="2651"/>
                </a:lnTo>
                <a:lnTo>
                  <a:pt x="2821" y="2844"/>
                </a:lnTo>
                <a:lnTo>
                  <a:pt x="2630" y="3046"/>
                </a:lnTo>
                <a:lnTo>
                  <a:pt x="2448" y="3257"/>
                </a:lnTo>
                <a:lnTo>
                  <a:pt x="2278" y="3477"/>
                </a:lnTo>
                <a:lnTo>
                  <a:pt x="2117" y="3705"/>
                </a:lnTo>
                <a:lnTo>
                  <a:pt x="1967" y="3941"/>
                </a:lnTo>
                <a:lnTo>
                  <a:pt x="1828" y="4184"/>
                </a:lnTo>
                <a:lnTo>
                  <a:pt x="1701" y="4436"/>
                </a:lnTo>
                <a:lnTo>
                  <a:pt x="1586" y="4693"/>
                </a:lnTo>
                <a:lnTo>
                  <a:pt x="1483" y="4958"/>
                </a:lnTo>
                <a:lnTo>
                  <a:pt x="1392" y="5229"/>
                </a:lnTo>
                <a:lnTo>
                  <a:pt x="1314" y="5505"/>
                </a:lnTo>
                <a:lnTo>
                  <a:pt x="1251" y="5787"/>
                </a:lnTo>
                <a:lnTo>
                  <a:pt x="1200" y="6075"/>
                </a:lnTo>
                <a:lnTo>
                  <a:pt x="1164" y="6366"/>
                </a:lnTo>
                <a:lnTo>
                  <a:pt x="1142" y="6662"/>
                </a:lnTo>
                <a:lnTo>
                  <a:pt x="1134" y="6962"/>
                </a:lnTo>
                <a:lnTo>
                  <a:pt x="1142" y="7263"/>
                </a:lnTo>
                <a:lnTo>
                  <a:pt x="1164" y="7559"/>
                </a:lnTo>
                <a:lnTo>
                  <a:pt x="1200" y="7851"/>
                </a:lnTo>
                <a:lnTo>
                  <a:pt x="1251" y="8138"/>
                </a:lnTo>
                <a:lnTo>
                  <a:pt x="1314" y="8420"/>
                </a:lnTo>
                <a:lnTo>
                  <a:pt x="1392" y="8697"/>
                </a:lnTo>
                <a:lnTo>
                  <a:pt x="1483" y="8969"/>
                </a:lnTo>
                <a:lnTo>
                  <a:pt x="1586" y="9233"/>
                </a:lnTo>
                <a:lnTo>
                  <a:pt x="1701" y="9492"/>
                </a:lnTo>
                <a:lnTo>
                  <a:pt x="1828" y="9743"/>
                </a:lnTo>
                <a:lnTo>
                  <a:pt x="1967" y="9988"/>
                </a:lnTo>
                <a:lnTo>
                  <a:pt x="2117" y="10224"/>
                </a:lnTo>
                <a:lnTo>
                  <a:pt x="2278" y="10452"/>
                </a:lnTo>
                <a:lnTo>
                  <a:pt x="2448" y="10673"/>
                </a:lnTo>
                <a:lnTo>
                  <a:pt x="2630" y="10885"/>
                </a:lnTo>
                <a:lnTo>
                  <a:pt x="2821" y="11087"/>
                </a:lnTo>
                <a:lnTo>
                  <a:pt x="3021" y="11280"/>
                </a:lnTo>
                <a:lnTo>
                  <a:pt x="3230" y="11463"/>
                </a:lnTo>
                <a:lnTo>
                  <a:pt x="3448" y="11636"/>
                </a:lnTo>
                <a:lnTo>
                  <a:pt x="3674" y="11799"/>
                </a:lnTo>
                <a:lnTo>
                  <a:pt x="3908" y="11951"/>
                </a:lnTo>
                <a:lnTo>
                  <a:pt x="4150" y="12091"/>
                </a:lnTo>
                <a:lnTo>
                  <a:pt x="4399" y="12220"/>
                </a:lnTo>
                <a:lnTo>
                  <a:pt x="4654" y="12337"/>
                </a:lnTo>
                <a:lnTo>
                  <a:pt x="4917" y="12441"/>
                </a:lnTo>
                <a:lnTo>
                  <a:pt x="5186" y="12533"/>
                </a:lnTo>
                <a:lnTo>
                  <a:pt x="5459" y="12611"/>
                </a:lnTo>
                <a:lnTo>
                  <a:pt x="5739" y="12676"/>
                </a:lnTo>
                <a:lnTo>
                  <a:pt x="6024" y="12728"/>
                </a:lnTo>
                <a:lnTo>
                  <a:pt x="6313" y="12764"/>
                </a:lnTo>
                <a:lnTo>
                  <a:pt x="6607" y="12787"/>
                </a:lnTo>
                <a:lnTo>
                  <a:pt x="6905" y="12794"/>
                </a:lnTo>
                <a:lnTo>
                  <a:pt x="7204" y="12787"/>
                </a:lnTo>
                <a:lnTo>
                  <a:pt x="7499" y="12764"/>
                </a:lnTo>
                <a:lnTo>
                  <a:pt x="7791" y="12728"/>
                </a:lnTo>
                <a:lnTo>
                  <a:pt x="8076" y="12676"/>
                </a:lnTo>
                <a:lnTo>
                  <a:pt x="8357" y="12611"/>
                </a:lnTo>
                <a:lnTo>
                  <a:pt x="8633" y="12533"/>
                </a:lnTo>
                <a:lnTo>
                  <a:pt x="8902" y="12441"/>
                </a:lnTo>
                <a:lnTo>
                  <a:pt x="9167" y="12337"/>
                </a:lnTo>
                <a:lnTo>
                  <a:pt x="9423" y="12220"/>
                </a:lnTo>
                <a:lnTo>
                  <a:pt x="9674" y="12091"/>
                </a:lnTo>
                <a:lnTo>
                  <a:pt x="9917" y="11951"/>
                </a:lnTo>
                <a:lnTo>
                  <a:pt x="10152" y="11799"/>
                </a:lnTo>
                <a:lnTo>
                  <a:pt x="10379" y="11636"/>
                </a:lnTo>
                <a:lnTo>
                  <a:pt x="10599" y="11463"/>
                </a:lnTo>
                <a:lnTo>
                  <a:pt x="10810" y="11280"/>
                </a:lnTo>
                <a:lnTo>
                  <a:pt x="11011" y="11087"/>
                </a:lnTo>
                <a:lnTo>
                  <a:pt x="11202" y="10885"/>
                </a:lnTo>
                <a:lnTo>
                  <a:pt x="11384" y="10673"/>
                </a:lnTo>
                <a:lnTo>
                  <a:pt x="11556" y="10452"/>
                </a:lnTo>
                <a:lnTo>
                  <a:pt x="11718" y="10224"/>
                </a:lnTo>
                <a:lnTo>
                  <a:pt x="11869" y="9988"/>
                </a:lnTo>
                <a:lnTo>
                  <a:pt x="12008" y="9743"/>
                </a:lnTo>
                <a:lnTo>
                  <a:pt x="12135" y="9492"/>
                </a:lnTo>
                <a:lnTo>
                  <a:pt x="12251" y="9233"/>
                </a:lnTo>
                <a:lnTo>
                  <a:pt x="12355" y="8969"/>
                </a:lnTo>
                <a:lnTo>
                  <a:pt x="12446" y="8697"/>
                </a:lnTo>
                <a:lnTo>
                  <a:pt x="12524" y="8420"/>
                </a:lnTo>
                <a:lnTo>
                  <a:pt x="12589" y="8138"/>
                </a:lnTo>
                <a:lnTo>
                  <a:pt x="12640" y="7851"/>
                </a:lnTo>
                <a:lnTo>
                  <a:pt x="12677" y="7559"/>
                </a:lnTo>
                <a:lnTo>
                  <a:pt x="12699" y="7263"/>
                </a:lnTo>
                <a:lnTo>
                  <a:pt x="12707" y="6962"/>
                </a:lnTo>
                <a:lnTo>
                  <a:pt x="12699" y="6662"/>
                </a:lnTo>
                <a:lnTo>
                  <a:pt x="12677" y="6366"/>
                </a:lnTo>
                <a:lnTo>
                  <a:pt x="12640" y="6075"/>
                </a:lnTo>
                <a:lnTo>
                  <a:pt x="12589" y="5787"/>
                </a:lnTo>
                <a:lnTo>
                  <a:pt x="12524" y="5505"/>
                </a:lnTo>
                <a:lnTo>
                  <a:pt x="12446" y="5229"/>
                </a:lnTo>
                <a:lnTo>
                  <a:pt x="12355" y="4958"/>
                </a:lnTo>
                <a:lnTo>
                  <a:pt x="12251" y="4693"/>
                </a:lnTo>
                <a:lnTo>
                  <a:pt x="12135" y="4436"/>
                </a:lnTo>
                <a:lnTo>
                  <a:pt x="12008" y="4184"/>
                </a:lnTo>
                <a:lnTo>
                  <a:pt x="11869" y="3941"/>
                </a:lnTo>
                <a:lnTo>
                  <a:pt x="11718" y="3705"/>
                </a:lnTo>
                <a:lnTo>
                  <a:pt x="11556" y="3477"/>
                </a:lnTo>
                <a:lnTo>
                  <a:pt x="11384" y="3257"/>
                </a:lnTo>
                <a:lnTo>
                  <a:pt x="11202" y="3046"/>
                </a:lnTo>
                <a:lnTo>
                  <a:pt x="11011" y="2844"/>
                </a:lnTo>
                <a:lnTo>
                  <a:pt x="10810" y="2651"/>
                </a:lnTo>
                <a:lnTo>
                  <a:pt x="10599" y="2469"/>
                </a:lnTo>
                <a:lnTo>
                  <a:pt x="10379" y="2296"/>
                </a:lnTo>
                <a:lnTo>
                  <a:pt x="10152" y="2135"/>
                </a:lnTo>
                <a:lnTo>
                  <a:pt x="9917" y="1985"/>
                </a:lnTo>
                <a:lnTo>
                  <a:pt x="9674" y="1844"/>
                </a:lnTo>
                <a:lnTo>
                  <a:pt x="9423" y="1716"/>
                </a:lnTo>
                <a:lnTo>
                  <a:pt x="9167" y="1599"/>
                </a:lnTo>
                <a:lnTo>
                  <a:pt x="8902" y="1496"/>
                </a:lnTo>
                <a:lnTo>
                  <a:pt x="8633" y="1405"/>
                </a:lnTo>
                <a:lnTo>
                  <a:pt x="8357" y="1327"/>
                </a:lnTo>
                <a:lnTo>
                  <a:pt x="8076" y="1261"/>
                </a:lnTo>
                <a:lnTo>
                  <a:pt x="7791" y="1211"/>
                </a:lnTo>
                <a:lnTo>
                  <a:pt x="7499" y="1174"/>
                </a:lnTo>
                <a:lnTo>
                  <a:pt x="7204" y="1152"/>
                </a:lnTo>
                <a:lnTo>
                  <a:pt x="6905" y="1144"/>
                </a:lnTo>
                <a:close/>
                <a:moveTo>
                  <a:pt x="6905" y="13923"/>
                </a:moveTo>
                <a:lnTo>
                  <a:pt x="6551" y="13914"/>
                </a:lnTo>
                <a:lnTo>
                  <a:pt x="6200" y="13887"/>
                </a:lnTo>
                <a:lnTo>
                  <a:pt x="5855" y="13842"/>
                </a:lnTo>
                <a:lnTo>
                  <a:pt x="5516" y="13782"/>
                </a:lnTo>
                <a:lnTo>
                  <a:pt x="5182" y="13705"/>
                </a:lnTo>
                <a:lnTo>
                  <a:pt x="4854" y="13610"/>
                </a:lnTo>
                <a:lnTo>
                  <a:pt x="4534" y="13501"/>
                </a:lnTo>
                <a:lnTo>
                  <a:pt x="4221" y="13377"/>
                </a:lnTo>
                <a:lnTo>
                  <a:pt x="3915" y="13238"/>
                </a:lnTo>
                <a:lnTo>
                  <a:pt x="3618" y="13084"/>
                </a:lnTo>
                <a:lnTo>
                  <a:pt x="3329" y="12917"/>
                </a:lnTo>
                <a:lnTo>
                  <a:pt x="3048" y="12736"/>
                </a:lnTo>
                <a:lnTo>
                  <a:pt x="2777" y="12542"/>
                </a:lnTo>
                <a:lnTo>
                  <a:pt x="2517" y="12336"/>
                </a:lnTo>
                <a:lnTo>
                  <a:pt x="2266" y="12117"/>
                </a:lnTo>
                <a:lnTo>
                  <a:pt x="2026" y="11887"/>
                </a:lnTo>
                <a:lnTo>
                  <a:pt x="1797" y="11646"/>
                </a:lnTo>
                <a:lnTo>
                  <a:pt x="1580" y="11393"/>
                </a:lnTo>
                <a:lnTo>
                  <a:pt x="1374" y="11130"/>
                </a:lnTo>
                <a:lnTo>
                  <a:pt x="1182" y="10857"/>
                </a:lnTo>
                <a:lnTo>
                  <a:pt x="1001" y="10575"/>
                </a:lnTo>
                <a:lnTo>
                  <a:pt x="835" y="10283"/>
                </a:lnTo>
                <a:lnTo>
                  <a:pt x="682" y="9984"/>
                </a:lnTo>
                <a:lnTo>
                  <a:pt x="544" y="9675"/>
                </a:lnTo>
                <a:lnTo>
                  <a:pt x="420" y="9358"/>
                </a:lnTo>
                <a:lnTo>
                  <a:pt x="311" y="9035"/>
                </a:lnTo>
                <a:lnTo>
                  <a:pt x="218" y="8704"/>
                </a:lnTo>
                <a:lnTo>
                  <a:pt x="140" y="8367"/>
                </a:lnTo>
                <a:lnTo>
                  <a:pt x="80" y="8024"/>
                </a:lnTo>
                <a:lnTo>
                  <a:pt x="35" y="7675"/>
                </a:lnTo>
                <a:lnTo>
                  <a:pt x="9" y="7321"/>
                </a:lnTo>
                <a:lnTo>
                  <a:pt x="0" y="6962"/>
                </a:lnTo>
                <a:lnTo>
                  <a:pt x="9" y="6604"/>
                </a:lnTo>
                <a:lnTo>
                  <a:pt x="35" y="6250"/>
                </a:lnTo>
                <a:lnTo>
                  <a:pt x="80" y="5901"/>
                </a:lnTo>
                <a:lnTo>
                  <a:pt x="140" y="5558"/>
                </a:lnTo>
                <a:lnTo>
                  <a:pt x="218" y="5221"/>
                </a:lnTo>
                <a:lnTo>
                  <a:pt x="311" y="4890"/>
                </a:lnTo>
                <a:lnTo>
                  <a:pt x="420" y="4567"/>
                </a:lnTo>
                <a:lnTo>
                  <a:pt x="544" y="4250"/>
                </a:lnTo>
                <a:lnTo>
                  <a:pt x="682" y="3941"/>
                </a:lnTo>
                <a:lnTo>
                  <a:pt x="835" y="3641"/>
                </a:lnTo>
                <a:lnTo>
                  <a:pt x="1001" y="3350"/>
                </a:lnTo>
                <a:lnTo>
                  <a:pt x="1182" y="3067"/>
                </a:lnTo>
                <a:lnTo>
                  <a:pt x="1374" y="2794"/>
                </a:lnTo>
                <a:lnTo>
                  <a:pt x="1580" y="2531"/>
                </a:lnTo>
                <a:lnTo>
                  <a:pt x="1797" y="2278"/>
                </a:lnTo>
                <a:lnTo>
                  <a:pt x="2026" y="2037"/>
                </a:lnTo>
                <a:lnTo>
                  <a:pt x="2266" y="1806"/>
                </a:lnTo>
                <a:lnTo>
                  <a:pt x="2517" y="1588"/>
                </a:lnTo>
                <a:lnTo>
                  <a:pt x="2777" y="1382"/>
                </a:lnTo>
                <a:lnTo>
                  <a:pt x="3048" y="1188"/>
                </a:lnTo>
                <a:lnTo>
                  <a:pt x="3329" y="1007"/>
                </a:lnTo>
                <a:lnTo>
                  <a:pt x="3618" y="839"/>
                </a:lnTo>
                <a:lnTo>
                  <a:pt x="3915" y="686"/>
                </a:lnTo>
                <a:lnTo>
                  <a:pt x="4221" y="546"/>
                </a:lnTo>
                <a:lnTo>
                  <a:pt x="4534" y="422"/>
                </a:lnTo>
                <a:lnTo>
                  <a:pt x="4854" y="313"/>
                </a:lnTo>
                <a:lnTo>
                  <a:pt x="5182" y="219"/>
                </a:lnTo>
                <a:lnTo>
                  <a:pt x="5516" y="141"/>
                </a:lnTo>
                <a:lnTo>
                  <a:pt x="5855" y="80"/>
                </a:lnTo>
                <a:lnTo>
                  <a:pt x="6200" y="36"/>
                </a:lnTo>
                <a:lnTo>
                  <a:pt x="6551" y="9"/>
                </a:lnTo>
                <a:lnTo>
                  <a:pt x="6905" y="0"/>
                </a:lnTo>
                <a:lnTo>
                  <a:pt x="7261" y="9"/>
                </a:lnTo>
                <a:lnTo>
                  <a:pt x="7612" y="36"/>
                </a:lnTo>
                <a:lnTo>
                  <a:pt x="7957" y="80"/>
                </a:lnTo>
                <a:lnTo>
                  <a:pt x="8298" y="141"/>
                </a:lnTo>
                <a:lnTo>
                  <a:pt x="8633" y="219"/>
                </a:lnTo>
                <a:lnTo>
                  <a:pt x="8961" y="313"/>
                </a:lnTo>
                <a:lnTo>
                  <a:pt x="9282" y="422"/>
                </a:lnTo>
                <a:lnTo>
                  <a:pt x="9595" y="546"/>
                </a:lnTo>
                <a:lnTo>
                  <a:pt x="9901" y="686"/>
                </a:lnTo>
                <a:lnTo>
                  <a:pt x="10199" y="839"/>
                </a:lnTo>
                <a:lnTo>
                  <a:pt x="10487" y="1007"/>
                </a:lnTo>
                <a:lnTo>
                  <a:pt x="10768" y="1188"/>
                </a:lnTo>
                <a:lnTo>
                  <a:pt x="11039" y="1382"/>
                </a:lnTo>
                <a:lnTo>
                  <a:pt x="11299" y="1588"/>
                </a:lnTo>
                <a:lnTo>
                  <a:pt x="11550" y="1806"/>
                </a:lnTo>
                <a:lnTo>
                  <a:pt x="11790" y="2037"/>
                </a:lnTo>
                <a:lnTo>
                  <a:pt x="12018" y="2278"/>
                </a:lnTo>
                <a:lnTo>
                  <a:pt x="12235" y="2531"/>
                </a:lnTo>
                <a:lnTo>
                  <a:pt x="12439" y="2794"/>
                </a:lnTo>
                <a:lnTo>
                  <a:pt x="12632" y="3067"/>
                </a:lnTo>
                <a:lnTo>
                  <a:pt x="12812" y="3350"/>
                </a:lnTo>
                <a:lnTo>
                  <a:pt x="12977" y="3641"/>
                </a:lnTo>
                <a:lnTo>
                  <a:pt x="13130" y="3941"/>
                </a:lnTo>
                <a:lnTo>
                  <a:pt x="13268" y="4250"/>
                </a:lnTo>
                <a:lnTo>
                  <a:pt x="13391" y="4567"/>
                </a:lnTo>
                <a:lnTo>
                  <a:pt x="13499" y="4890"/>
                </a:lnTo>
                <a:lnTo>
                  <a:pt x="13592" y="5221"/>
                </a:lnTo>
                <a:lnTo>
                  <a:pt x="13670" y="5558"/>
                </a:lnTo>
                <a:lnTo>
                  <a:pt x="13730" y="5901"/>
                </a:lnTo>
                <a:lnTo>
                  <a:pt x="13774" y="6250"/>
                </a:lnTo>
                <a:lnTo>
                  <a:pt x="13800" y="6604"/>
                </a:lnTo>
                <a:lnTo>
                  <a:pt x="13809" y="6962"/>
                </a:lnTo>
                <a:lnTo>
                  <a:pt x="13800" y="7321"/>
                </a:lnTo>
                <a:lnTo>
                  <a:pt x="13774" y="7675"/>
                </a:lnTo>
                <a:lnTo>
                  <a:pt x="13730" y="8024"/>
                </a:lnTo>
                <a:lnTo>
                  <a:pt x="13670" y="8367"/>
                </a:lnTo>
                <a:lnTo>
                  <a:pt x="13592" y="8704"/>
                </a:lnTo>
                <a:lnTo>
                  <a:pt x="13499" y="9035"/>
                </a:lnTo>
                <a:lnTo>
                  <a:pt x="13391" y="9358"/>
                </a:lnTo>
                <a:lnTo>
                  <a:pt x="13268" y="9675"/>
                </a:lnTo>
                <a:lnTo>
                  <a:pt x="13130" y="9984"/>
                </a:lnTo>
                <a:lnTo>
                  <a:pt x="12977" y="10283"/>
                </a:lnTo>
                <a:lnTo>
                  <a:pt x="12812" y="10575"/>
                </a:lnTo>
                <a:lnTo>
                  <a:pt x="12632" y="10857"/>
                </a:lnTo>
                <a:lnTo>
                  <a:pt x="12439" y="11130"/>
                </a:lnTo>
                <a:lnTo>
                  <a:pt x="12235" y="11393"/>
                </a:lnTo>
                <a:lnTo>
                  <a:pt x="12018" y="11646"/>
                </a:lnTo>
                <a:lnTo>
                  <a:pt x="11790" y="11887"/>
                </a:lnTo>
                <a:lnTo>
                  <a:pt x="11550" y="12117"/>
                </a:lnTo>
                <a:lnTo>
                  <a:pt x="11299" y="12336"/>
                </a:lnTo>
                <a:lnTo>
                  <a:pt x="11039" y="12542"/>
                </a:lnTo>
                <a:lnTo>
                  <a:pt x="10768" y="12736"/>
                </a:lnTo>
                <a:lnTo>
                  <a:pt x="10487" y="12917"/>
                </a:lnTo>
                <a:lnTo>
                  <a:pt x="10199" y="13084"/>
                </a:lnTo>
                <a:lnTo>
                  <a:pt x="9901" y="13238"/>
                </a:lnTo>
                <a:lnTo>
                  <a:pt x="9595" y="13377"/>
                </a:lnTo>
                <a:lnTo>
                  <a:pt x="9282" y="13501"/>
                </a:lnTo>
                <a:lnTo>
                  <a:pt x="8961" y="13610"/>
                </a:lnTo>
                <a:lnTo>
                  <a:pt x="8633" y="13705"/>
                </a:lnTo>
                <a:lnTo>
                  <a:pt x="8298" y="13782"/>
                </a:lnTo>
                <a:lnTo>
                  <a:pt x="7957" y="13842"/>
                </a:lnTo>
                <a:lnTo>
                  <a:pt x="7612" y="13887"/>
                </a:lnTo>
                <a:lnTo>
                  <a:pt x="7261" y="13914"/>
                </a:lnTo>
                <a:lnTo>
                  <a:pt x="6905" y="13923"/>
                </a:lnTo>
                <a:close/>
              </a:path>
            </a:pathLst>
          </a:custGeom>
          <a:solidFill>
            <a:srgbClr val="008C5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pic>
        <p:nvPicPr>
          <p:cNvPr id="1113" name="Picture 89" descr="DI_service_logo_side_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0000" y="278806"/>
            <a:ext cx="1542240" cy="324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4" r:id="rId5"/>
    <p:sldLayoutId id="2147483663" r:id="rId6"/>
    <p:sldLayoutId id="2147483659" r:id="rId7"/>
    <p:sldLayoutId id="2147483660" r:id="rId8"/>
    <p:sldLayoutId id="2147483661" r:id="rId9"/>
    <p:sldLayoutId id="2147483662" r:id="rId10"/>
    <p:sldLayoutId id="2147483654" r:id="rId11"/>
  </p:sldLayoutIdLst>
  <p:hf hdr="0" ftr="0" dt="0"/>
  <p:txStyles>
    <p:titleStyle>
      <a:lvl1pPr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Arial" charset="0"/>
        </a:defRPr>
      </a:lvl9pPr>
    </p:titleStyle>
    <p:bodyStyle>
      <a:lvl1pPr marL="176213" indent="-176213" algn="l" rtl="0" eaLnBrk="1" fontAlgn="base" hangingPunct="1">
        <a:lnSpc>
          <a:spcPct val="83000"/>
        </a:lnSpc>
        <a:spcBef>
          <a:spcPct val="20000"/>
        </a:spcBef>
        <a:spcAft>
          <a:spcPct val="4000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6213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984250" indent="-174625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355725" indent="-1920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701800" indent="-1666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159000" indent="-1666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616200" indent="-1666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073400" indent="-1666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530600" indent="-166688" algn="l" rtl="0" eaLnBrk="1" fontAlgn="base" hangingPunct="1">
        <a:lnSpc>
          <a:spcPct val="102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Ordinær generalforsamling</a:t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dirty="0" smtClean="0">
                <a:solidFill>
                  <a:schemeClr val="bg1"/>
                </a:solidFill>
              </a:rPr>
              <a:t>9. maj 2014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026" name="Picture 2" descr="F:\Unit_05050\Brancher &amp; foreninger\Foreninger\SBA\Kommunikation\Logoer\SBA_Guava_Kampgn_fel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212976"/>
            <a:ext cx="1944216" cy="198514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 bwMode="auto">
          <a:xfrm>
            <a:off x="-5117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3121" y="3140190"/>
            <a:ext cx="80613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Rengøring</a:t>
            </a:r>
          </a:p>
          <a:p>
            <a:pPr marL="0" marR="0" lvl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3500" b="1" kern="0" dirty="0" smtClean="0">
                <a:solidFill>
                  <a:srgbClr val="003366"/>
                </a:solidFill>
                <a:latin typeface="+mj-lt"/>
                <a:ea typeface="+mj-ea"/>
                <a:cs typeface="+mj-cs"/>
              </a:rPr>
              <a:t>- Fokus på kvalitet</a:t>
            </a:r>
            <a:endParaRPr kumimoji="0" lang="da-DK" sz="35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-5117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5" name="Rectangle 5"/>
          <p:cNvSpPr txBox="1">
            <a:spLocks noChangeArrowheads="1"/>
          </p:cNvSpPr>
          <p:nvPr/>
        </p:nvSpPr>
        <p:spPr bwMode="auto">
          <a:xfrm>
            <a:off x="715465" y="4432718"/>
            <a:ext cx="3914775" cy="1662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j-lt"/>
              </a:rPr>
              <a:t>4. maj 2015</a:t>
            </a:r>
            <a:endParaRPr kumimoji="0" lang="da-DK" sz="16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02448" y="4732064"/>
            <a:ext cx="7289932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37" y="2930066"/>
            <a:ext cx="2905232" cy="1687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549422" y="3444081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Som leverandører af rengøring til landets kommuner har </a:t>
            </a:r>
            <a:r>
              <a:rPr lang="da-DK" kern="0" dirty="0" err="1" smtClean="0"/>
              <a:t>SBA’s</a:t>
            </a:r>
            <a:r>
              <a:rPr lang="da-DK" kern="0" dirty="0" smtClean="0"/>
              <a:t> medlemsvirksomheder en klar opfordring til kommunerne:</a:t>
            </a:r>
          </a:p>
          <a:p>
            <a:endParaRPr lang="da-DK" kern="0" dirty="0"/>
          </a:p>
          <a:p>
            <a:r>
              <a:rPr lang="da-DK" sz="3200" i="1" kern="0" dirty="0" smtClean="0"/>
              <a:t>”Stil krav til kvaliteten”</a:t>
            </a:r>
            <a:endParaRPr lang="da-DK" sz="3200" i="1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47172" y="4333081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lnSpc>
                <a:spcPct val="83000"/>
              </a:lnSpc>
              <a:spcBef>
                <a:spcPct val="20000"/>
              </a:spcBef>
              <a:spcAft>
                <a:spcPct val="4000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176213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984250" indent="-174625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355725" indent="-1920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7018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1590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6162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0734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5306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da-DK" sz="800" kern="0" dirty="0" smtClean="0"/>
          </a:p>
          <a:p>
            <a:pPr marL="0" indent="0">
              <a:buNone/>
            </a:pPr>
            <a:r>
              <a:rPr lang="da-DK" kern="0" dirty="0" smtClean="0"/>
              <a:t>Uanset om opgaverne løses af private leverandører eller kommune er der behov for, at politikere og andre beslutningstagere sætter ekstra fokus på kvalitet.</a:t>
            </a:r>
          </a:p>
          <a:p>
            <a:pPr marL="0" indent="0">
              <a:buNone/>
            </a:pPr>
            <a:endParaRPr lang="da-DK" kern="0" dirty="0" smtClean="0"/>
          </a:p>
          <a:p>
            <a:pPr marL="0" indent="0">
              <a:buNone/>
            </a:pPr>
            <a:endParaRPr lang="da-DK" kern="0" dirty="0" smtClean="0"/>
          </a:p>
          <a:p>
            <a:endParaRPr lang="da-DK" kern="0" dirty="0"/>
          </a:p>
        </p:txBody>
      </p:sp>
    </p:spTree>
    <p:extLst>
      <p:ext uri="{BB962C8B-B14F-4D97-AF65-F5344CB8AC3E}">
        <p14:creationId xmlns:p14="http://schemas.microsoft.com/office/powerpoint/2010/main" val="28282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426677" y="1654705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a-DK" kern="0" dirty="0"/>
          </a:p>
          <a:p>
            <a:r>
              <a:rPr lang="da-DK" kern="0" dirty="0" smtClean="0"/>
              <a:t>Tre konkrete forslag fra SBA</a:t>
            </a:r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23509" y="2384943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lnSpc>
                <a:spcPct val="83000"/>
              </a:lnSpc>
              <a:spcBef>
                <a:spcPct val="20000"/>
              </a:spcBef>
              <a:spcAft>
                <a:spcPct val="4000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176213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984250" indent="-174625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355725" indent="-1920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7018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1590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6162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0734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5306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a-DK" kern="0" dirty="0" smtClean="0"/>
          </a:p>
          <a:p>
            <a:pPr marL="0" indent="0">
              <a:buNone/>
            </a:pPr>
            <a:r>
              <a:rPr lang="da-DK" dirty="0"/>
              <a:t>SBA opfordrer de ansvarlige politikere og beslutningstagere til at:</a:t>
            </a:r>
          </a:p>
          <a:p>
            <a:r>
              <a:rPr lang="da-DK" dirty="0"/>
              <a:t>1. Stille krav til både kvalitet og pris</a:t>
            </a:r>
          </a:p>
          <a:p>
            <a:r>
              <a:rPr lang="da-DK" dirty="0"/>
              <a:t>2. Gøre det tydeligt hvad forholdet er mellem kvalitet og pris</a:t>
            </a:r>
          </a:p>
          <a:p>
            <a:r>
              <a:rPr lang="da-DK" dirty="0"/>
              <a:t>3. Måle på kvaliteten</a:t>
            </a:r>
          </a:p>
          <a:p>
            <a:pPr marL="0" indent="0">
              <a:buNone/>
            </a:pPr>
            <a:endParaRPr lang="da-DK" kern="0" dirty="0" smtClean="0"/>
          </a:p>
          <a:p>
            <a:endParaRPr lang="da-DK" kern="0" dirty="0"/>
          </a:p>
        </p:txBody>
      </p:sp>
    </p:spTree>
    <p:extLst>
      <p:ext uri="{BB962C8B-B14F-4D97-AF65-F5344CB8AC3E}">
        <p14:creationId xmlns:p14="http://schemas.microsoft.com/office/powerpoint/2010/main" val="3357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12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522239" y="1563408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Kampagnens elementer</a:t>
            </a:r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6575" y="2741245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lnSpc>
                <a:spcPct val="83000"/>
              </a:lnSpc>
              <a:spcBef>
                <a:spcPct val="20000"/>
              </a:spcBef>
              <a:spcAft>
                <a:spcPct val="4000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176213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984250" indent="-174625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355725" indent="-1920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7018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1590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6162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0734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5306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sz="2400" dirty="0"/>
              <a:t>Direkte henvendelse til politikere</a:t>
            </a:r>
          </a:p>
          <a:p>
            <a:r>
              <a:rPr lang="da-DK" sz="2400" dirty="0"/>
              <a:t>Halvsides annoncer i store dagblade </a:t>
            </a:r>
          </a:p>
          <a:p>
            <a:pPr lvl="0"/>
            <a:r>
              <a:rPr lang="da-DK" sz="2400" dirty="0"/>
              <a:t>Digitale annoncer</a:t>
            </a:r>
          </a:p>
          <a:p>
            <a:pPr lvl="0"/>
            <a:r>
              <a:rPr lang="da-DK" sz="2400" dirty="0"/>
              <a:t>Debatindlæg i nationalt medie og regionale medier</a:t>
            </a:r>
          </a:p>
          <a:p>
            <a:pPr marL="0" indent="0">
              <a:buNone/>
            </a:pPr>
            <a:endParaRPr lang="da-DK" kern="0" dirty="0" smtClean="0"/>
          </a:p>
          <a:p>
            <a:endParaRPr lang="da-DK" kern="0" dirty="0"/>
          </a:p>
        </p:txBody>
      </p:sp>
    </p:spTree>
    <p:extLst>
      <p:ext uri="{BB962C8B-B14F-4D97-AF65-F5344CB8AC3E}">
        <p14:creationId xmlns:p14="http://schemas.microsoft.com/office/powerpoint/2010/main" val="22650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13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536572" y="1584839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Direkte henvendelse til politikere</a:t>
            </a:r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6573" y="2742110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lnSpc>
                <a:spcPct val="83000"/>
              </a:lnSpc>
              <a:spcBef>
                <a:spcPct val="20000"/>
              </a:spcBef>
              <a:spcAft>
                <a:spcPct val="4000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176213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984250" indent="-174625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355725" indent="-1920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7018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1590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6162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0734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5306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sz="2400" dirty="0"/>
              <a:t>Centralt budskab til alle borgmestre, kommunaldirektører, regionsrådsformænd, regionsdirektører samt politiske </a:t>
            </a:r>
            <a:r>
              <a:rPr lang="da-DK" sz="2400" dirty="0" err="1" smtClean="0"/>
              <a:t>ordførerer</a:t>
            </a:r>
            <a:r>
              <a:rPr lang="da-DK" sz="2400" dirty="0" smtClean="0"/>
              <a:t>,          Kommunernes </a:t>
            </a:r>
            <a:r>
              <a:rPr lang="da-DK" sz="2400" dirty="0"/>
              <a:t>Landsforening m.fl.</a:t>
            </a:r>
          </a:p>
          <a:p>
            <a:r>
              <a:rPr lang="da-DK" sz="2400" dirty="0"/>
              <a:t>Debatoplæg, med fakta</a:t>
            </a:r>
          </a:p>
          <a:p>
            <a:r>
              <a:rPr lang="da-DK" sz="2400" dirty="0"/>
              <a:t>Gimmick</a:t>
            </a:r>
          </a:p>
        </p:txBody>
      </p:sp>
    </p:spTree>
    <p:extLst>
      <p:ext uri="{BB962C8B-B14F-4D97-AF65-F5344CB8AC3E}">
        <p14:creationId xmlns:p14="http://schemas.microsoft.com/office/powerpoint/2010/main" val="2804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14</a:t>
            </a:fld>
            <a:endParaRPr lang="da-DK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Landsdækkende annoncer</a:t>
            </a:r>
            <a:endParaRPr lang="da-DK" dirty="0"/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37" y="1839170"/>
            <a:ext cx="8058150" cy="4428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15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536575" y="1760770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47681" y="3394583"/>
            <a:ext cx="80613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lnSpc>
                <a:spcPct val="83000"/>
              </a:lnSpc>
              <a:spcBef>
                <a:spcPct val="20000"/>
              </a:spcBef>
              <a:spcAft>
                <a:spcPct val="4000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176213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984250" indent="-174625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355725" indent="-1920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17018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1590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6162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0734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530600" indent="-166688" algn="l" rtl="0" eaLnBrk="1" fontAlgn="base" hangingPunct="1">
              <a:lnSpc>
                <a:spcPct val="102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a-DK" sz="3600" b="1" kern="0" dirty="0" smtClean="0">
                <a:solidFill>
                  <a:srgbClr val="002060"/>
                </a:solidFill>
              </a:rPr>
              <a:t>www.servicenormen.dk</a:t>
            </a:r>
          </a:p>
          <a:p>
            <a:endParaRPr lang="da-DK" kern="0" dirty="0"/>
          </a:p>
        </p:txBody>
      </p:sp>
    </p:spTree>
    <p:extLst>
      <p:ext uri="{BB962C8B-B14F-4D97-AF65-F5344CB8AC3E}">
        <p14:creationId xmlns:p14="http://schemas.microsoft.com/office/powerpoint/2010/main" val="373276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Lidt om SBA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Arbejdsgiver- og erhvervsorganisation – er end del af DI</a:t>
            </a:r>
          </a:p>
          <a:p>
            <a:r>
              <a:rPr lang="da-DK" dirty="0" smtClean="0"/>
              <a:t>140 medlemsvirksomheder</a:t>
            </a:r>
          </a:p>
          <a:p>
            <a:r>
              <a:rPr lang="da-DK" dirty="0" err="1" smtClean="0"/>
              <a:t>SBA’s</a:t>
            </a:r>
            <a:r>
              <a:rPr lang="da-DK" dirty="0" smtClean="0"/>
              <a:t> medlemsvirksomheder leverer bl.a.:</a:t>
            </a:r>
          </a:p>
          <a:p>
            <a:pPr lvl="1"/>
            <a:r>
              <a:rPr lang="da-DK" dirty="0" smtClean="0"/>
              <a:t>Rengøring og vinduespolering</a:t>
            </a:r>
          </a:p>
          <a:p>
            <a:pPr lvl="1"/>
            <a:r>
              <a:rPr lang="da-DK" dirty="0" smtClean="0"/>
              <a:t>Ejendomsservice</a:t>
            </a:r>
          </a:p>
          <a:p>
            <a:pPr lvl="1"/>
            <a:r>
              <a:rPr lang="da-DK" dirty="0" smtClean="0"/>
              <a:t>Catering </a:t>
            </a:r>
          </a:p>
          <a:p>
            <a:pPr lvl="1"/>
            <a:r>
              <a:rPr lang="da-DK" dirty="0" smtClean="0"/>
              <a:t>Facility management</a:t>
            </a:r>
          </a:p>
          <a:p>
            <a:pPr lvl="1"/>
            <a:r>
              <a:rPr lang="da-DK" dirty="0" smtClean="0"/>
              <a:t>Skadeservice</a:t>
            </a:r>
          </a:p>
          <a:p>
            <a:endParaRPr lang="da-DK" sz="1200" dirty="0" smtClean="0"/>
          </a:p>
          <a:p>
            <a:r>
              <a:rPr lang="da-DK" dirty="0" smtClean="0"/>
              <a:t>Indenfor rengøring og vinduespolering organiserer SBA mere end 90 pct. af lønsummen</a:t>
            </a:r>
          </a:p>
          <a:p>
            <a:r>
              <a:rPr lang="da-DK" dirty="0" smtClean="0"/>
              <a:t>Primært B2B – både private og offentlige virksomheder som kunder</a:t>
            </a:r>
            <a:endParaRPr lang="da-DK" dirty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Servicenormen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Obligatorisk godkendelsesordning for alle medlemsvirksomheder</a:t>
            </a:r>
          </a:p>
          <a:p>
            <a:r>
              <a:rPr lang="da-DK" dirty="0"/>
              <a:t>Manglende opfyldelse af Servicenormens krav medfører eksklusion fra SBA</a:t>
            </a:r>
          </a:p>
          <a:p>
            <a:r>
              <a:rPr lang="da-DK" dirty="0" smtClean="0"/>
              <a:t>Fungerer som en certificeringsordning med løbende udvikling af kravene</a:t>
            </a:r>
          </a:p>
          <a:p>
            <a:r>
              <a:rPr lang="da-DK" dirty="0" smtClean="0"/>
              <a:t>Medlemsvirksomhederne </a:t>
            </a:r>
            <a:r>
              <a:rPr lang="da-DK" dirty="0" smtClean="0"/>
              <a:t>skal forny deres godkendelse en gang årligt</a:t>
            </a:r>
          </a:p>
          <a:p>
            <a:r>
              <a:rPr lang="da-DK" dirty="0"/>
              <a:t>Medlemsvirksomhederne auditeres af Dansk Standard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3</a:t>
            </a:fld>
            <a:endParaRPr lang="da-DK"/>
          </a:p>
        </p:txBody>
      </p:sp>
      <p:sp>
        <p:nvSpPr>
          <p:cNvPr id="9" name="Rectangle 8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78" y="4997388"/>
            <a:ext cx="2952328" cy="1650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indeholder Servicenormen?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96" y="1952625"/>
            <a:ext cx="7665479" cy="4605338"/>
          </a:xfrm>
        </p:spPr>
        <p:txBody>
          <a:bodyPr/>
          <a:lstStyle/>
          <a:p>
            <a:pPr marL="0" indent="0">
              <a:buNone/>
            </a:pPr>
            <a:r>
              <a:rPr lang="da-DK" sz="1800" dirty="0" smtClean="0"/>
              <a:t>Krav til </a:t>
            </a:r>
            <a:r>
              <a:rPr lang="da-DK" sz="1800" b="1" i="1" dirty="0" smtClean="0"/>
              <a:t>økonomiske </a:t>
            </a:r>
            <a:r>
              <a:rPr lang="da-DK" sz="1800" dirty="0" smtClean="0"/>
              <a:t>attester</a:t>
            </a:r>
          </a:p>
          <a:p>
            <a:pPr marL="0" indent="0">
              <a:buNone/>
            </a:pPr>
            <a:r>
              <a:rPr lang="da-DK" sz="1800" dirty="0"/>
              <a:t>Krav til håndtering af </a:t>
            </a:r>
            <a:r>
              <a:rPr lang="da-DK" sz="1800" b="1" i="1" dirty="0"/>
              <a:t>miljøforhold</a:t>
            </a:r>
          </a:p>
          <a:p>
            <a:pPr marL="0" indent="0">
              <a:buNone/>
            </a:pPr>
            <a:r>
              <a:rPr lang="da-DK" sz="1800" dirty="0"/>
              <a:t>Krav til håndtering af </a:t>
            </a:r>
            <a:r>
              <a:rPr lang="da-DK" sz="1800" b="1" i="1" dirty="0"/>
              <a:t>arbejdsmiljø</a:t>
            </a:r>
            <a:r>
              <a:rPr lang="da-DK" sz="1800" dirty="0"/>
              <a:t>, herunder </a:t>
            </a:r>
            <a:r>
              <a:rPr lang="da-DK" sz="1800" dirty="0" smtClean="0"/>
              <a:t>arbejdsmiljøledelses-system</a:t>
            </a:r>
            <a:r>
              <a:rPr lang="da-DK" sz="1800" dirty="0"/>
              <a:t>. </a:t>
            </a:r>
          </a:p>
          <a:p>
            <a:pPr marL="0" indent="0">
              <a:buNone/>
            </a:pPr>
            <a:r>
              <a:rPr lang="da-DK" sz="1800" dirty="0"/>
              <a:t>En række krav vedrørende </a:t>
            </a:r>
            <a:r>
              <a:rPr lang="da-DK" sz="1800" b="1" i="1" dirty="0"/>
              <a:t>personalepolitik</a:t>
            </a:r>
            <a:r>
              <a:rPr lang="da-DK" sz="1800" dirty="0"/>
              <a:t>, herunder retningslinjer for uniformering og/eller legitimation, fravær og integration.</a:t>
            </a:r>
          </a:p>
          <a:p>
            <a:pPr marL="0" indent="0">
              <a:buNone/>
            </a:pPr>
            <a:r>
              <a:rPr lang="da-DK" sz="1800" dirty="0"/>
              <a:t>Krav vedrørende </a:t>
            </a:r>
            <a:r>
              <a:rPr lang="da-DK" sz="1800" b="1" i="1" dirty="0"/>
              <a:t>uddannelse</a:t>
            </a:r>
            <a:r>
              <a:rPr lang="da-DK" sz="1800" dirty="0"/>
              <a:t> af medarbejdere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a-DK" sz="1800" dirty="0" smtClean="0"/>
              <a:t>Krav vedrørende </a:t>
            </a:r>
            <a:r>
              <a:rPr lang="da-DK" sz="1800" b="1" i="1" dirty="0" smtClean="0"/>
              <a:t>kvalitet</a:t>
            </a:r>
            <a:r>
              <a:rPr lang="da-DK" sz="1800" dirty="0" smtClean="0"/>
              <a:t>, herunder;</a:t>
            </a:r>
          </a:p>
          <a:p>
            <a:pPr lvl="1">
              <a:lnSpc>
                <a:spcPct val="100000"/>
              </a:lnSpc>
            </a:pPr>
            <a:r>
              <a:rPr lang="da-DK" sz="1600" dirty="0" smtClean="0"/>
              <a:t>Styr </a:t>
            </a:r>
            <a:r>
              <a:rPr lang="da-DK" sz="1600" dirty="0"/>
              <a:t>på leverancen af de aftalte serviceydelser gennem løbende måling, vurdering og opfølgning på de leverede </a:t>
            </a:r>
            <a:r>
              <a:rPr lang="da-DK" sz="1600" dirty="0" smtClean="0"/>
              <a:t>ydelser.</a:t>
            </a:r>
          </a:p>
          <a:p>
            <a:pPr lvl="1">
              <a:lnSpc>
                <a:spcPct val="100000"/>
              </a:lnSpc>
            </a:pPr>
            <a:r>
              <a:rPr lang="da-DK" sz="1600" dirty="0" smtClean="0"/>
              <a:t>Der kræves </a:t>
            </a:r>
            <a:r>
              <a:rPr lang="da-DK" sz="1600" dirty="0"/>
              <a:t>et eget systemet til kvalitetskontrol samt krav om styring af kvalitetsarbejdet </a:t>
            </a:r>
            <a:endParaRPr lang="da-DK" sz="1600" dirty="0" smtClean="0"/>
          </a:p>
          <a:p>
            <a:pPr marL="363537" lvl="1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sz="1800" dirty="0" smtClean="0"/>
              <a:t>Omfattende </a:t>
            </a:r>
            <a:r>
              <a:rPr lang="da-DK" sz="1800" dirty="0"/>
              <a:t>krav vedrørende brug af </a:t>
            </a:r>
            <a:r>
              <a:rPr lang="da-DK" sz="1800" b="1" i="1" dirty="0"/>
              <a:t>underleverandører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4</a:t>
            </a:fld>
            <a:endParaRPr lang="da-DK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5237" y="1942590"/>
            <a:ext cx="401072" cy="4690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smtClean="0"/>
              <a:t>1)</a:t>
            </a:r>
          </a:p>
          <a:p>
            <a:endParaRPr lang="da-DK" sz="1200" dirty="0" smtClean="0"/>
          </a:p>
          <a:p>
            <a:r>
              <a:rPr lang="da-DK" sz="1800" dirty="0" smtClean="0"/>
              <a:t>2)</a:t>
            </a:r>
          </a:p>
          <a:p>
            <a:endParaRPr lang="da-DK" sz="1200" dirty="0" smtClean="0"/>
          </a:p>
          <a:p>
            <a:r>
              <a:rPr lang="da-DK" sz="1800" dirty="0" smtClean="0"/>
              <a:t>3)</a:t>
            </a:r>
          </a:p>
          <a:p>
            <a:endParaRPr lang="da-DK" sz="1600" dirty="0" smtClean="0"/>
          </a:p>
          <a:p>
            <a:endParaRPr lang="da-DK" sz="1200" dirty="0" smtClean="0"/>
          </a:p>
          <a:p>
            <a:r>
              <a:rPr lang="da-DK" sz="1800" dirty="0" smtClean="0"/>
              <a:t>4)</a:t>
            </a:r>
          </a:p>
          <a:p>
            <a:endParaRPr lang="da-DK" sz="1800" dirty="0" smtClean="0"/>
          </a:p>
          <a:p>
            <a:endParaRPr lang="da-DK" sz="1200" dirty="0" smtClean="0"/>
          </a:p>
          <a:p>
            <a:r>
              <a:rPr lang="da-DK" sz="1800" dirty="0" smtClean="0"/>
              <a:t>5)</a:t>
            </a:r>
          </a:p>
          <a:p>
            <a:endParaRPr lang="da-DK" sz="1800" dirty="0" smtClean="0"/>
          </a:p>
          <a:p>
            <a:r>
              <a:rPr lang="da-DK" sz="1800" dirty="0" smtClean="0"/>
              <a:t>6)</a:t>
            </a:r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400" dirty="0" smtClean="0"/>
          </a:p>
          <a:p>
            <a:r>
              <a:rPr lang="da-DK" sz="1800" dirty="0" smtClean="0"/>
              <a:t>7)</a:t>
            </a:r>
            <a:endParaRPr lang="da-D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351" y="793034"/>
            <a:ext cx="8061325" cy="4605338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endParaRPr lang="da-DK" sz="3600" dirty="0" smtClean="0"/>
          </a:p>
          <a:p>
            <a:pPr marL="0" indent="0" algn="ctr">
              <a:buNone/>
            </a:pPr>
            <a:r>
              <a:rPr lang="da-DK" sz="3600" b="1" dirty="0">
                <a:latin typeface="Arial" panose="020B0604020202020204" pitchFamily="34" charset="0"/>
                <a:cs typeface="Arial" panose="020B0604020202020204" pitchFamily="34" charset="0"/>
              </a:rPr>
              <a:t>Der er en grænse for alt</a:t>
            </a:r>
            <a:br>
              <a:rPr lang="da-DK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3600" b="1" dirty="0">
                <a:latin typeface="Arial" panose="020B0604020202020204" pitchFamily="34" charset="0"/>
                <a:cs typeface="Arial" panose="020B0604020202020204" pitchFamily="34" charset="0"/>
              </a:rPr>
              <a:t> – også prisen for kvalitetsrengøring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://www.servicenormen.dk/img/stats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18509"/>
            <a:ext cx="5715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5"/>
          <p:cNvSpPr txBox="1">
            <a:spLocks/>
          </p:cNvSpPr>
          <p:nvPr/>
        </p:nvSpPr>
        <p:spPr bwMode="auto">
          <a:xfrm>
            <a:off x="539750" y="836613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Serviceopgaver afgøres på pris</a:t>
            </a:r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4" name="Title 5"/>
          <p:cNvSpPr txBox="1">
            <a:spLocks/>
          </p:cNvSpPr>
          <p:nvPr/>
        </p:nvSpPr>
        <p:spPr bwMode="auto">
          <a:xfrm>
            <a:off x="667351" y="5500302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>
                <a:solidFill>
                  <a:srgbClr val="002060"/>
                </a:solidFill>
              </a:rPr>
              <a:t>…</a:t>
            </a:r>
            <a:r>
              <a:rPr lang="da-DK" sz="2400" kern="0" dirty="0" smtClean="0">
                <a:solidFill>
                  <a:srgbClr val="002060"/>
                </a:solidFill>
              </a:rPr>
              <a:t>offentlige udbud om service afgøres alene på pris</a:t>
            </a:r>
            <a:endParaRPr lang="da-DK" sz="2400" kern="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3424" y="5136412"/>
            <a:ext cx="1301959" cy="705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 smtClean="0"/>
              <a:t>Kilde:</a:t>
            </a:r>
          </a:p>
          <a:p>
            <a:r>
              <a:rPr lang="da-DK" sz="1200" dirty="0" smtClean="0"/>
              <a:t>DI, 2014</a:t>
            </a:r>
          </a:p>
          <a:p>
            <a:r>
              <a:rPr lang="da-DK" sz="1200" dirty="0"/>
              <a:t>O</a:t>
            </a:r>
            <a:r>
              <a:rPr lang="da-DK" sz="1200" dirty="0" smtClean="0"/>
              <a:t>pgørelse alle</a:t>
            </a:r>
          </a:p>
          <a:p>
            <a:r>
              <a:rPr lang="da-DK" sz="1200" dirty="0" smtClean="0"/>
              <a:t>offentlige udbud</a:t>
            </a:r>
          </a:p>
        </p:txBody>
      </p:sp>
    </p:spTree>
    <p:extLst>
      <p:ext uri="{BB962C8B-B14F-4D97-AF65-F5344CB8AC3E}">
        <p14:creationId xmlns:p14="http://schemas.microsoft.com/office/powerpoint/2010/main" val="3751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63" y="2309340"/>
            <a:ext cx="6604644" cy="2936152"/>
          </a:xfrm>
          <a:prstGeom prst="rect">
            <a:avLst/>
          </a:prstGeom>
        </p:spPr>
      </p:pic>
      <p:sp>
        <p:nvSpPr>
          <p:cNvPr id="19" name="Title 5"/>
          <p:cNvSpPr txBox="1">
            <a:spLocks/>
          </p:cNvSpPr>
          <p:nvPr/>
        </p:nvSpPr>
        <p:spPr bwMode="auto">
          <a:xfrm>
            <a:off x="785643" y="1307576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Sådan mener kommunalpolitikere</a:t>
            </a:r>
          </a:p>
          <a:p>
            <a:r>
              <a:rPr lang="da-DK" kern="0" dirty="0" smtClean="0"/>
              <a:t>at udbud burde afgøres</a:t>
            </a:r>
            <a:endParaRPr lang="da-DK" kern="0" dirty="0"/>
          </a:p>
        </p:txBody>
      </p:sp>
      <p:sp>
        <p:nvSpPr>
          <p:cNvPr id="18" name="TextBox 17"/>
          <p:cNvSpPr txBox="1"/>
          <p:nvPr/>
        </p:nvSpPr>
        <p:spPr>
          <a:xfrm>
            <a:off x="1469410" y="4618369"/>
            <a:ext cx="502061" cy="322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smtClean="0"/>
              <a:t>2%</a:t>
            </a:r>
            <a:endParaRPr lang="da-DK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429073" y="4645561"/>
            <a:ext cx="502061" cy="322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smtClean="0"/>
              <a:t>2%</a:t>
            </a:r>
            <a:endParaRPr lang="da-DK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5373629" y="4618369"/>
            <a:ext cx="502061" cy="3222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smtClean="0"/>
              <a:t>2%</a:t>
            </a:r>
            <a:endParaRPr lang="da-DK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3433750" y="2559022"/>
            <a:ext cx="558166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77%</a:t>
            </a:r>
            <a:endParaRPr lang="da-DK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426144" y="4202133"/>
            <a:ext cx="543739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smtClean="0"/>
              <a:t>17%</a:t>
            </a:r>
            <a:endParaRPr lang="da-DK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792161" y="5047003"/>
            <a:ext cx="6552728" cy="20966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3421862">
            <a:off x="1798580" y="6308497"/>
            <a:ext cx="3204356" cy="27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Hovedsageligt på pris</a:t>
            </a:r>
            <a:endParaRPr lang="da-DK" sz="1400" dirty="0"/>
          </a:p>
        </p:txBody>
      </p:sp>
      <p:sp>
        <p:nvSpPr>
          <p:cNvPr id="28" name="TextBox 27"/>
          <p:cNvSpPr txBox="1"/>
          <p:nvPr/>
        </p:nvSpPr>
        <p:spPr>
          <a:xfrm rot="3421862">
            <a:off x="859246" y="6306583"/>
            <a:ext cx="3204356" cy="27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Udelukkende på pris</a:t>
            </a:r>
            <a:endParaRPr lang="da-DK" sz="1400" dirty="0"/>
          </a:p>
        </p:txBody>
      </p:sp>
      <p:sp>
        <p:nvSpPr>
          <p:cNvPr id="29" name="TextBox 28"/>
          <p:cNvSpPr txBox="1"/>
          <p:nvPr/>
        </p:nvSpPr>
        <p:spPr>
          <a:xfrm rot="3421862">
            <a:off x="2777972" y="6306583"/>
            <a:ext cx="3204356" cy="27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B</a:t>
            </a:r>
            <a:r>
              <a:rPr lang="da-DK" sz="1400" dirty="0" smtClean="0"/>
              <a:t>åde på pris og kvalitet</a:t>
            </a:r>
            <a:endParaRPr lang="da-DK" sz="1400" dirty="0"/>
          </a:p>
        </p:txBody>
      </p:sp>
      <p:sp>
        <p:nvSpPr>
          <p:cNvPr id="30" name="TextBox 29"/>
          <p:cNvSpPr txBox="1"/>
          <p:nvPr/>
        </p:nvSpPr>
        <p:spPr>
          <a:xfrm rot="3421862">
            <a:off x="3773144" y="6253657"/>
            <a:ext cx="3204356" cy="27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Hovedsageligt på kvalitet</a:t>
            </a:r>
            <a:endParaRPr lang="da-DK" sz="1400" dirty="0"/>
          </a:p>
        </p:txBody>
      </p:sp>
      <p:sp>
        <p:nvSpPr>
          <p:cNvPr id="31" name="TextBox 30"/>
          <p:cNvSpPr txBox="1"/>
          <p:nvPr/>
        </p:nvSpPr>
        <p:spPr>
          <a:xfrm rot="3421862">
            <a:off x="4757081" y="6306583"/>
            <a:ext cx="3204356" cy="271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Udelukkende på kvalitet</a:t>
            </a:r>
            <a:endParaRPr lang="da-DK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182088" y="5358256"/>
            <a:ext cx="1853392" cy="6542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100" dirty="0" smtClean="0"/>
              <a:t>Kilde: SBA, 2014</a:t>
            </a:r>
          </a:p>
          <a:p>
            <a:r>
              <a:rPr lang="da-DK" sz="1100" dirty="0" smtClean="0"/>
              <a:t>Rundspørge til 175 byråds-</a:t>
            </a:r>
          </a:p>
          <a:p>
            <a:r>
              <a:rPr lang="da-DK" sz="1100" dirty="0" smtClean="0"/>
              <a:t>medlemmer fra økonomi-</a:t>
            </a:r>
          </a:p>
          <a:p>
            <a:r>
              <a:rPr lang="da-DK" sz="1100" dirty="0" smtClean="0"/>
              <a:t>udvalg i 80 kommuner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294181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6575" y="544359"/>
            <a:ext cx="8061325" cy="889000"/>
          </a:xfrm>
        </p:spPr>
        <p:txBody>
          <a:bodyPr/>
          <a:lstStyle/>
          <a:p>
            <a:pPr marL="0" indent="0"/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5800" y="1444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da-DK" altLang="da-DK" sz="3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 bwMode="auto">
          <a:xfrm>
            <a:off x="536574" y="1190447"/>
            <a:ext cx="8061325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5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a-DK" kern="0" dirty="0" smtClean="0"/>
              <a:t>Kommunalpolitikere glemmer ønsket om kvalitet, når opgaver udbydes</a:t>
            </a:r>
            <a:endParaRPr lang="da-DK" kern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6575" y="5697252"/>
            <a:ext cx="6411689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15" name="Billede 9" descr="C:\Users\lbs\AppData\Local\Microsoft\Windows\Temporary Internet Files\Content.Word\infografik_skitse-0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76" y="2618713"/>
            <a:ext cx="5616624" cy="3708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55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138" y="3782590"/>
            <a:ext cx="8058150" cy="4500986"/>
          </a:xfrm>
        </p:spPr>
        <p:txBody>
          <a:bodyPr/>
          <a:lstStyle/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pPr marL="457200" indent="-457200" algn="ctr">
              <a:buNone/>
            </a:pPr>
            <a:endParaRPr lang="da-DK" sz="360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8AC43-B4B5-439C-826B-C0984D4193F3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31540" y="224644"/>
            <a:ext cx="21242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9532" y="224644"/>
            <a:ext cx="867696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89" y="160310"/>
            <a:ext cx="1512168" cy="74813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Andel af elever der ikke går på toilettet på skolen</a:t>
            </a:r>
            <a:endParaRPr lang="da-DK" dirty="0"/>
          </a:p>
        </p:txBody>
      </p:sp>
      <p:pic>
        <p:nvPicPr>
          <p:cNvPr id="1025" name="Picture 1" descr="http://www.servicenormen.dk/img/stats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88" y="1833525"/>
            <a:ext cx="5715000" cy="465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77168" y="5625244"/>
            <a:ext cx="2459328" cy="5520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 smtClean="0"/>
              <a:t>Kilde:</a:t>
            </a:r>
          </a:p>
          <a:p>
            <a:r>
              <a:rPr lang="da-DK" sz="1200" dirty="0" smtClean="0"/>
              <a:t>Statens Institut for Folkesundhed</a:t>
            </a:r>
          </a:p>
          <a:p>
            <a:r>
              <a:rPr lang="da-DK" sz="1200" dirty="0" smtClean="0"/>
              <a:t>SDU, 2012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15516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07. DI Service">
  <a:themeElements>
    <a:clrScheme name="DI Service">
      <a:dk1>
        <a:srgbClr val="000000"/>
      </a:dk1>
      <a:lt1>
        <a:srgbClr val="FFFFFF"/>
      </a:lt1>
      <a:dk2>
        <a:srgbClr val="6E6E6E"/>
      </a:dk2>
      <a:lt2>
        <a:srgbClr val="008C5F"/>
      </a:lt2>
      <a:accent1>
        <a:srgbClr val="008C5F"/>
      </a:accent1>
      <a:accent2>
        <a:srgbClr val="464646"/>
      </a:accent2>
      <a:accent3>
        <a:srgbClr val="BEBEBE"/>
      </a:accent3>
      <a:accent4>
        <a:srgbClr val="66BD59"/>
      </a:accent4>
      <a:accent5>
        <a:srgbClr val="6E6E6E"/>
      </a:accent5>
      <a:accent6>
        <a:srgbClr val="B8CC55"/>
      </a:accent6>
      <a:hlink>
        <a:srgbClr val="464646"/>
      </a:hlink>
      <a:folHlink>
        <a:srgbClr val="231E20"/>
      </a:folHlink>
    </a:clrScheme>
    <a:fontScheme name="DI_Service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3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479</Words>
  <Application>Microsoft Office PowerPoint</Application>
  <PresentationFormat>On-screen Show (4:3)</PresentationFormat>
  <Paragraphs>169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Georgia</vt:lpstr>
      <vt:lpstr>07. DI Service</vt:lpstr>
      <vt:lpstr>Ordinær generalforsamling 9. maj 2014</vt:lpstr>
      <vt:lpstr>Lidt om SBA</vt:lpstr>
      <vt:lpstr>Servicenormen</vt:lpstr>
      <vt:lpstr>Hvad indeholder Servicenormen?</vt:lpstr>
      <vt:lpstr>PowerPoint Presentation</vt:lpstr>
      <vt:lpstr> </vt:lpstr>
      <vt:lpstr> </vt:lpstr>
      <vt:lpstr> </vt:lpstr>
      <vt:lpstr>Andel af elever der ikke går på toilettet på skolen</vt:lpstr>
      <vt:lpstr> </vt:lpstr>
      <vt:lpstr> </vt:lpstr>
      <vt:lpstr> </vt:lpstr>
      <vt:lpstr> </vt:lpstr>
      <vt:lpstr>Landsdækkende annoncer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Toft Clausen</dc:creator>
  <cp:lastModifiedBy>Michael Bøgelund Andersen</cp:lastModifiedBy>
  <cp:revision>147</cp:revision>
  <cp:lastPrinted>2015-04-30T07:54:48Z</cp:lastPrinted>
  <dcterms:created xsi:type="dcterms:W3CDTF">2009-12-14T09:42:51Z</dcterms:created>
  <dcterms:modified xsi:type="dcterms:W3CDTF">2015-04-30T09:28:33Z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entSublogo">
    <vt:lpwstr/>
  </property>
  <property fmtid="{D5CDD505-2E9C-101B-9397-08002B2CF9AE}" pid="3" name="CurrentLogoPath">
    <vt:lpwstr/>
  </property>
  <property fmtid="{D5CDD505-2E9C-101B-9397-08002B2CF9AE}" pid="4" name="CurrentDepartmentName">
    <vt:lpwstr/>
  </property>
  <property fmtid="{D5CDD505-2E9C-101B-9397-08002B2CF9AE}" pid="5" name="CurrentClientLogoPath">
    <vt:lpwstr/>
  </property>
  <property fmtid="{D5CDD505-2E9C-101B-9397-08002B2CF9AE}" pid="6" name="CurrentDate">
    <vt:lpwstr/>
  </property>
  <property fmtid="{D5CDD505-2E9C-101B-9397-08002B2CF9AE}" pid="7" name="CurrentPresentationTitle">
    <vt:lpwstr/>
  </property>
  <property fmtid="{D5CDD505-2E9C-101B-9397-08002B2CF9AE}" pid="8" name="CurrentAuthor">
    <vt:lpwstr/>
  </property>
  <property fmtid="{D5CDD505-2E9C-101B-9397-08002B2CF9AE}" pid="9" name="CurrentDepartment">
    <vt:lpwstr/>
  </property>
  <property fmtid="{D5CDD505-2E9C-101B-9397-08002B2CF9AE}" pid="10" name="CurrentBusinessLine">
    <vt:lpwstr/>
  </property>
  <property fmtid="{D5CDD505-2E9C-101B-9397-08002B2CF9AE}" pid="11" name="CurrentCountry">
    <vt:lpwstr/>
  </property>
  <property fmtid="{D5CDD505-2E9C-101B-9397-08002B2CF9AE}" pid="12" name="CurrentPaperType">
    <vt:lpwstr/>
  </property>
  <property fmtid="{D5CDD505-2E9C-101B-9397-08002B2CF9AE}" pid="13" name="CurrentInformationClass">
    <vt:lpwstr/>
  </property>
  <property fmtid="{D5CDD505-2E9C-101B-9397-08002B2CF9AE}" pid="14" name="CurrentRestrictedAccess">
    <vt:lpwstr/>
  </property>
  <property fmtid="{D5CDD505-2E9C-101B-9397-08002B2CF9AE}" pid="15" name="CurrentLanguage">
    <vt:lpwstr/>
  </property>
</Properties>
</file>