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2"/>
  </p:notesMasterIdLst>
  <p:sldIdLst>
    <p:sldId id="263" r:id="rId2"/>
    <p:sldId id="259" r:id="rId3"/>
    <p:sldId id="260" r:id="rId4"/>
    <p:sldId id="261" r:id="rId5"/>
    <p:sldId id="262" r:id="rId6"/>
    <p:sldId id="268" r:id="rId7"/>
    <p:sldId id="269" r:id="rId8"/>
    <p:sldId id="270" r:id="rId9"/>
    <p:sldId id="280" r:id="rId10"/>
    <p:sldId id="281" r:id="rId11"/>
    <p:sldId id="271" r:id="rId12"/>
    <p:sldId id="282" r:id="rId13"/>
    <p:sldId id="265" r:id="rId14"/>
    <p:sldId id="290" r:id="rId15"/>
    <p:sldId id="264" r:id="rId16"/>
    <p:sldId id="292" r:id="rId17"/>
    <p:sldId id="291" r:id="rId18"/>
    <p:sldId id="272" r:id="rId19"/>
    <p:sldId id="273" r:id="rId20"/>
    <p:sldId id="274" r:id="rId21"/>
    <p:sldId id="275" r:id="rId22"/>
    <p:sldId id="276" r:id="rId23"/>
    <p:sldId id="266" r:id="rId24"/>
    <p:sldId id="283" r:id="rId25"/>
    <p:sldId id="284" r:id="rId26"/>
    <p:sldId id="285" r:id="rId27"/>
    <p:sldId id="286" r:id="rId28"/>
    <p:sldId id="287" r:id="rId29"/>
    <p:sldId id="289" r:id="rId30"/>
    <p:sldId id="278" r:id="rId31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ED"/>
    <a:srgbClr val="C3000A"/>
    <a:srgbClr val="2396A0"/>
    <a:srgbClr val="D1ECEA"/>
    <a:srgbClr val="E5F4F3"/>
    <a:srgbClr val="BE1323"/>
    <a:srgbClr val="9A0027"/>
    <a:srgbClr val="C51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06" y="-102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A7BD0-CA5A-4FFA-81F6-F167BBF666D5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BDA68043-E6CF-43E9-8AB2-EB401266A10D}">
      <dgm:prSet phldrT="[Tekst]" custT="1"/>
      <dgm:spPr/>
      <dgm:t>
        <a:bodyPr/>
        <a:lstStyle/>
        <a:p>
          <a:r>
            <a:rPr lang="nb-NO" sz="1200" dirty="0" smtClean="0"/>
            <a:t>Adm. dir.</a:t>
          </a:r>
          <a:endParaRPr lang="nb-NO" sz="1200" dirty="0"/>
        </a:p>
      </dgm:t>
    </dgm:pt>
    <dgm:pt modelId="{92CB1D39-A3C1-4985-A3F5-3B5A10F3DA4D}" type="parTrans" cxnId="{B7DD9B80-6EB0-4432-937F-025BCAB566D2}">
      <dgm:prSet/>
      <dgm:spPr/>
      <dgm:t>
        <a:bodyPr/>
        <a:lstStyle/>
        <a:p>
          <a:endParaRPr lang="nb-NO"/>
        </a:p>
      </dgm:t>
    </dgm:pt>
    <dgm:pt modelId="{26D7FBC3-17BA-43AF-A3A7-E2D078593F49}" type="sibTrans" cxnId="{B7DD9B80-6EB0-4432-937F-025BCAB566D2}">
      <dgm:prSet/>
      <dgm:spPr/>
      <dgm:t>
        <a:bodyPr/>
        <a:lstStyle/>
        <a:p>
          <a:endParaRPr lang="nb-NO"/>
        </a:p>
      </dgm:t>
    </dgm:pt>
    <dgm:pt modelId="{1B2467FD-D7DB-4027-9A9C-8593BB0BFFA6}" type="asst">
      <dgm:prSet phldrT="[Tekst]" custT="1"/>
      <dgm:spPr/>
      <dgm:t>
        <a:bodyPr/>
        <a:lstStyle/>
        <a:p>
          <a:r>
            <a:rPr lang="nb-NO" sz="1200" dirty="0" smtClean="0"/>
            <a:t>Økonomi</a:t>
          </a:r>
          <a:endParaRPr lang="nb-NO" sz="1200" dirty="0"/>
        </a:p>
      </dgm:t>
    </dgm:pt>
    <dgm:pt modelId="{4DDFE6EB-7457-49E2-8A0F-F1015CF427B5}" type="parTrans" cxnId="{976EC246-8EF7-4946-AA42-AD684816B97D}">
      <dgm:prSet/>
      <dgm:spPr/>
      <dgm:t>
        <a:bodyPr/>
        <a:lstStyle/>
        <a:p>
          <a:endParaRPr lang="nb-NO" dirty="0"/>
        </a:p>
      </dgm:t>
    </dgm:pt>
    <dgm:pt modelId="{DBE9DB28-88CD-431E-A6FC-B10BEEBEC98E}" type="sibTrans" cxnId="{976EC246-8EF7-4946-AA42-AD684816B97D}">
      <dgm:prSet/>
      <dgm:spPr/>
      <dgm:t>
        <a:bodyPr/>
        <a:lstStyle/>
        <a:p>
          <a:endParaRPr lang="nb-NO"/>
        </a:p>
      </dgm:t>
    </dgm:pt>
    <dgm:pt modelId="{860D8AD3-E21F-433C-89D7-1947BFDF25EB}">
      <dgm:prSet phldrT="[Tekst]" custT="1"/>
      <dgm:spPr/>
      <dgm:t>
        <a:bodyPr/>
        <a:lstStyle/>
        <a:p>
          <a:r>
            <a:rPr lang="nb-NO" sz="1200" dirty="0" smtClean="0"/>
            <a:t>Prosjekt</a:t>
          </a:r>
          <a:endParaRPr lang="nb-NO" sz="1200" dirty="0"/>
        </a:p>
      </dgm:t>
    </dgm:pt>
    <dgm:pt modelId="{806B5E03-89AE-48B2-85E4-1EA31E94F729}" type="parTrans" cxnId="{4DE1FB0C-CBF4-4079-8FDC-7CEDC0B9F057}">
      <dgm:prSet/>
      <dgm:spPr/>
      <dgm:t>
        <a:bodyPr/>
        <a:lstStyle/>
        <a:p>
          <a:endParaRPr lang="nb-NO" dirty="0"/>
        </a:p>
      </dgm:t>
    </dgm:pt>
    <dgm:pt modelId="{6F1FF583-DDED-4DA8-89A5-C856600D5307}" type="sibTrans" cxnId="{4DE1FB0C-CBF4-4079-8FDC-7CEDC0B9F057}">
      <dgm:prSet/>
      <dgm:spPr/>
      <dgm:t>
        <a:bodyPr/>
        <a:lstStyle/>
        <a:p>
          <a:endParaRPr lang="nb-NO"/>
        </a:p>
      </dgm:t>
    </dgm:pt>
    <dgm:pt modelId="{A6C88C53-05BD-4168-8BD1-4D70405FC396}">
      <dgm:prSet phldrT="[Tekst]" custT="1"/>
      <dgm:spPr/>
      <dgm:t>
        <a:bodyPr/>
        <a:lstStyle/>
        <a:p>
          <a:r>
            <a:rPr lang="nb-NO" sz="1200" dirty="0" smtClean="0"/>
            <a:t>Eiendom</a:t>
          </a:r>
          <a:endParaRPr lang="nb-NO" sz="1200" dirty="0"/>
        </a:p>
      </dgm:t>
    </dgm:pt>
    <dgm:pt modelId="{62F86303-87B5-4BF7-8198-EC5C2E59B464}" type="parTrans" cxnId="{82E9D490-DDD2-458A-B6E3-E93D01DBA173}">
      <dgm:prSet/>
      <dgm:spPr/>
      <dgm:t>
        <a:bodyPr/>
        <a:lstStyle/>
        <a:p>
          <a:endParaRPr lang="nb-NO" dirty="0"/>
        </a:p>
      </dgm:t>
    </dgm:pt>
    <dgm:pt modelId="{B3AB54EA-11B8-499D-A3F6-46A216993149}" type="sibTrans" cxnId="{82E9D490-DDD2-458A-B6E3-E93D01DBA173}">
      <dgm:prSet/>
      <dgm:spPr/>
      <dgm:t>
        <a:bodyPr/>
        <a:lstStyle/>
        <a:p>
          <a:endParaRPr lang="nb-NO"/>
        </a:p>
      </dgm:t>
    </dgm:pt>
    <dgm:pt modelId="{70A7AFA0-5647-4294-8CB1-735418278298}" type="asst">
      <dgm:prSet custT="1"/>
      <dgm:spPr/>
      <dgm:t>
        <a:bodyPr/>
        <a:lstStyle/>
        <a:p>
          <a:r>
            <a:rPr lang="nb-NO" sz="1200" dirty="0" smtClean="0"/>
            <a:t>Innkjøp/juridisk</a:t>
          </a:r>
          <a:endParaRPr lang="nb-NO" sz="1200" dirty="0"/>
        </a:p>
      </dgm:t>
    </dgm:pt>
    <dgm:pt modelId="{8FAAE330-0C2F-4BBF-A2E0-E54DC80C776E}" type="parTrans" cxnId="{26C51A0A-8ED6-409B-A706-BC60D9C7C2FA}">
      <dgm:prSet/>
      <dgm:spPr/>
      <dgm:t>
        <a:bodyPr/>
        <a:lstStyle/>
        <a:p>
          <a:endParaRPr lang="nb-NO" dirty="0"/>
        </a:p>
      </dgm:t>
    </dgm:pt>
    <dgm:pt modelId="{1051B001-7B4E-4552-8010-A84DF86786FE}" type="sibTrans" cxnId="{26C51A0A-8ED6-409B-A706-BC60D9C7C2FA}">
      <dgm:prSet/>
      <dgm:spPr/>
      <dgm:t>
        <a:bodyPr/>
        <a:lstStyle/>
        <a:p>
          <a:endParaRPr lang="nb-NO"/>
        </a:p>
      </dgm:t>
    </dgm:pt>
    <dgm:pt modelId="{E6E5C0E2-5F6D-4E8A-8E14-672B7AB1EBC7}" type="asst">
      <dgm:prSet custT="1"/>
      <dgm:spPr/>
      <dgm:t>
        <a:bodyPr/>
        <a:lstStyle/>
        <a:p>
          <a:r>
            <a:rPr lang="nb-NO" sz="1200" dirty="0" smtClean="0"/>
            <a:t>Organisasjon</a:t>
          </a:r>
          <a:endParaRPr lang="nb-NO" sz="1200" dirty="0"/>
        </a:p>
      </dgm:t>
    </dgm:pt>
    <dgm:pt modelId="{C6B1D230-BD70-4873-A155-698C71D19624}" type="parTrans" cxnId="{D1AFD57F-F656-427D-9709-51DCE5A69052}">
      <dgm:prSet/>
      <dgm:spPr/>
      <dgm:t>
        <a:bodyPr/>
        <a:lstStyle/>
        <a:p>
          <a:endParaRPr lang="nb-NO" dirty="0"/>
        </a:p>
      </dgm:t>
    </dgm:pt>
    <dgm:pt modelId="{95716A4E-2D17-4E5A-96B8-F11F5CC5C0BF}" type="sibTrans" cxnId="{D1AFD57F-F656-427D-9709-51DCE5A69052}">
      <dgm:prSet/>
      <dgm:spPr/>
      <dgm:t>
        <a:bodyPr/>
        <a:lstStyle/>
        <a:p>
          <a:endParaRPr lang="nb-NO"/>
        </a:p>
      </dgm:t>
    </dgm:pt>
    <dgm:pt modelId="{4D639220-FD41-402D-8418-F66CEA2B96D3}" type="asst">
      <dgm:prSet custT="1"/>
      <dgm:spPr/>
      <dgm:t>
        <a:bodyPr/>
        <a:lstStyle/>
        <a:p>
          <a:r>
            <a:rPr lang="nb-NO" sz="1200" dirty="0" smtClean="0"/>
            <a:t>Kommunikasjon</a:t>
          </a:r>
          <a:endParaRPr lang="nb-NO" sz="1200" dirty="0"/>
        </a:p>
      </dgm:t>
    </dgm:pt>
    <dgm:pt modelId="{1A6C94C2-C089-472D-9018-FBA334C02DEF}" type="parTrans" cxnId="{BB9E9E36-F782-4754-9BF0-74289F80EA53}">
      <dgm:prSet/>
      <dgm:spPr/>
      <dgm:t>
        <a:bodyPr/>
        <a:lstStyle/>
        <a:p>
          <a:endParaRPr lang="nb-NO" dirty="0"/>
        </a:p>
      </dgm:t>
    </dgm:pt>
    <dgm:pt modelId="{EBBDFBCE-E000-49DF-AF0A-6AF426622812}" type="sibTrans" cxnId="{BB9E9E36-F782-4754-9BF0-74289F80EA53}">
      <dgm:prSet/>
      <dgm:spPr/>
      <dgm:t>
        <a:bodyPr/>
        <a:lstStyle/>
        <a:p>
          <a:endParaRPr lang="nb-NO"/>
        </a:p>
      </dgm:t>
    </dgm:pt>
    <dgm:pt modelId="{27A0C552-2408-48DB-88E2-78A9477EEBD2}" type="pres">
      <dgm:prSet presAssocID="{C8AA7BD0-CA5A-4FFA-81F6-F167BBF666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552D344F-C9C0-4224-865D-FA0811C67E86}" type="pres">
      <dgm:prSet presAssocID="{BDA68043-E6CF-43E9-8AB2-EB401266A10D}" presName="hierRoot1" presStyleCnt="0">
        <dgm:presLayoutVars>
          <dgm:hierBranch val="init"/>
        </dgm:presLayoutVars>
      </dgm:prSet>
      <dgm:spPr/>
    </dgm:pt>
    <dgm:pt modelId="{8A815195-4160-4CF4-B300-18DF4AD5CCF6}" type="pres">
      <dgm:prSet presAssocID="{BDA68043-E6CF-43E9-8AB2-EB401266A10D}" presName="rootComposite1" presStyleCnt="0"/>
      <dgm:spPr/>
    </dgm:pt>
    <dgm:pt modelId="{14E127EE-6673-4E77-AA68-459A69C3BCDD}" type="pres">
      <dgm:prSet presAssocID="{BDA68043-E6CF-43E9-8AB2-EB401266A10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524C198-B6ED-4E97-8D28-9B04F2092FA2}" type="pres">
      <dgm:prSet presAssocID="{BDA68043-E6CF-43E9-8AB2-EB401266A10D}" presName="rootConnector1" presStyleLbl="node1" presStyleIdx="0" presStyleCnt="0"/>
      <dgm:spPr/>
      <dgm:t>
        <a:bodyPr/>
        <a:lstStyle/>
        <a:p>
          <a:endParaRPr lang="nb-NO"/>
        </a:p>
      </dgm:t>
    </dgm:pt>
    <dgm:pt modelId="{B24E2944-B6E0-4A80-8A43-76A6998940F4}" type="pres">
      <dgm:prSet presAssocID="{BDA68043-E6CF-43E9-8AB2-EB401266A10D}" presName="hierChild2" presStyleCnt="0"/>
      <dgm:spPr/>
    </dgm:pt>
    <dgm:pt modelId="{D92093A4-9669-4C78-A958-68A23EE25634}" type="pres">
      <dgm:prSet presAssocID="{806B5E03-89AE-48B2-85E4-1EA31E94F729}" presName="Name37" presStyleLbl="parChTrans1D2" presStyleIdx="0" presStyleCnt="6"/>
      <dgm:spPr/>
      <dgm:t>
        <a:bodyPr/>
        <a:lstStyle/>
        <a:p>
          <a:endParaRPr lang="nb-NO"/>
        </a:p>
      </dgm:t>
    </dgm:pt>
    <dgm:pt modelId="{7928D9A0-381E-4722-9223-1E5372F88C67}" type="pres">
      <dgm:prSet presAssocID="{860D8AD3-E21F-433C-89D7-1947BFDF25EB}" presName="hierRoot2" presStyleCnt="0">
        <dgm:presLayoutVars>
          <dgm:hierBranch val="init"/>
        </dgm:presLayoutVars>
      </dgm:prSet>
      <dgm:spPr/>
    </dgm:pt>
    <dgm:pt modelId="{0425C7D7-2486-42A5-BC5B-32F0A29E678F}" type="pres">
      <dgm:prSet presAssocID="{860D8AD3-E21F-433C-89D7-1947BFDF25EB}" presName="rootComposite" presStyleCnt="0"/>
      <dgm:spPr/>
    </dgm:pt>
    <dgm:pt modelId="{B4D9FC7C-2209-4D9B-8818-2461635EA3CA}" type="pres">
      <dgm:prSet presAssocID="{860D8AD3-E21F-433C-89D7-1947BFDF25EB}" presName="rootText" presStyleLbl="node2" presStyleIdx="0" presStyleCnt="2" custScaleX="173271" custLinFactNeighborX="-374" custLinFactNeighborY="331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E4B2575-A7DA-4286-8B2B-2A029D084CDF}" type="pres">
      <dgm:prSet presAssocID="{860D8AD3-E21F-433C-89D7-1947BFDF25EB}" presName="rootConnector" presStyleLbl="node2" presStyleIdx="0" presStyleCnt="2"/>
      <dgm:spPr/>
      <dgm:t>
        <a:bodyPr/>
        <a:lstStyle/>
        <a:p>
          <a:endParaRPr lang="nb-NO"/>
        </a:p>
      </dgm:t>
    </dgm:pt>
    <dgm:pt modelId="{BB274D0C-DF75-461B-8A1F-762650668C4C}" type="pres">
      <dgm:prSet presAssocID="{860D8AD3-E21F-433C-89D7-1947BFDF25EB}" presName="hierChild4" presStyleCnt="0"/>
      <dgm:spPr/>
    </dgm:pt>
    <dgm:pt modelId="{040914B4-F97B-44BE-92A8-48A018769951}" type="pres">
      <dgm:prSet presAssocID="{860D8AD3-E21F-433C-89D7-1947BFDF25EB}" presName="hierChild5" presStyleCnt="0"/>
      <dgm:spPr/>
    </dgm:pt>
    <dgm:pt modelId="{903290E3-865D-41B4-A864-1575378861EA}" type="pres">
      <dgm:prSet presAssocID="{62F86303-87B5-4BF7-8198-EC5C2E59B464}" presName="Name37" presStyleLbl="parChTrans1D2" presStyleIdx="1" presStyleCnt="6"/>
      <dgm:spPr/>
      <dgm:t>
        <a:bodyPr/>
        <a:lstStyle/>
        <a:p>
          <a:endParaRPr lang="nb-NO"/>
        </a:p>
      </dgm:t>
    </dgm:pt>
    <dgm:pt modelId="{F4409B78-8840-4E0A-88B4-499A48659D61}" type="pres">
      <dgm:prSet presAssocID="{A6C88C53-05BD-4168-8BD1-4D70405FC396}" presName="hierRoot2" presStyleCnt="0">
        <dgm:presLayoutVars>
          <dgm:hierBranch val="init"/>
        </dgm:presLayoutVars>
      </dgm:prSet>
      <dgm:spPr/>
    </dgm:pt>
    <dgm:pt modelId="{994A1C32-214C-4D08-A088-773B8B2A4BD3}" type="pres">
      <dgm:prSet presAssocID="{A6C88C53-05BD-4168-8BD1-4D70405FC396}" presName="rootComposite" presStyleCnt="0"/>
      <dgm:spPr/>
    </dgm:pt>
    <dgm:pt modelId="{53FA7D88-C684-4F4A-A62C-F673294949A8}" type="pres">
      <dgm:prSet presAssocID="{A6C88C53-05BD-4168-8BD1-4D70405FC396}" presName="rootText" presStyleLbl="node2" presStyleIdx="1" presStyleCnt="2" custScaleX="165065" custLinFactNeighborX="-5958" custLinFactNeighborY="331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FA1AC8D-9787-4116-AFF3-7091CE833DB0}" type="pres">
      <dgm:prSet presAssocID="{A6C88C53-05BD-4168-8BD1-4D70405FC396}" presName="rootConnector" presStyleLbl="node2" presStyleIdx="1" presStyleCnt="2"/>
      <dgm:spPr/>
      <dgm:t>
        <a:bodyPr/>
        <a:lstStyle/>
        <a:p>
          <a:endParaRPr lang="nb-NO"/>
        </a:p>
      </dgm:t>
    </dgm:pt>
    <dgm:pt modelId="{B3B378F0-2A62-45B2-B736-804A233209C2}" type="pres">
      <dgm:prSet presAssocID="{A6C88C53-05BD-4168-8BD1-4D70405FC396}" presName="hierChild4" presStyleCnt="0"/>
      <dgm:spPr/>
    </dgm:pt>
    <dgm:pt modelId="{5F36DF45-8CA8-4951-A636-AB87AB8B178E}" type="pres">
      <dgm:prSet presAssocID="{A6C88C53-05BD-4168-8BD1-4D70405FC396}" presName="hierChild5" presStyleCnt="0"/>
      <dgm:spPr/>
    </dgm:pt>
    <dgm:pt modelId="{69FD4577-C291-472C-9ABA-459AB0D8B1F3}" type="pres">
      <dgm:prSet presAssocID="{BDA68043-E6CF-43E9-8AB2-EB401266A10D}" presName="hierChild3" presStyleCnt="0"/>
      <dgm:spPr/>
    </dgm:pt>
    <dgm:pt modelId="{D3AE92CC-E20A-4938-89C2-2D85C6A70240}" type="pres">
      <dgm:prSet presAssocID="{4DDFE6EB-7457-49E2-8A0F-F1015CF427B5}" presName="Name111" presStyleLbl="parChTrans1D2" presStyleIdx="2" presStyleCnt="6"/>
      <dgm:spPr/>
      <dgm:t>
        <a:bodyPr/>
        <a:lstStyle/>
        <a:p>
          <a:endParaRPr lang="nb-NO"/>
        </a:p>
      </dgm:t>
    </dgm:pt>
    <dgm:pt modelId="{9128F20B-5BA1-41D1-B88F-F4B5FEE68E73}" type="pres">
      <dgm:prSet presAssocID="{1B2467FD-D7DB-4027-9A9C-8593BB0BFFA6}" presName="hierRoot3" presStyleCnt="0">
        <dgm:presLayoutVars>
          <dgm:hierBranch val="init"/>
        </dgm:presLayoutVars>
      </dgm:prSet>
      <dgm:spPr/>
    </dgm:pt>
    <dgm:pt modelId="{886C192C-F14D-4356-A20D-0E3B67058DF4}" type="pres">
      <dgm:prSet presAssocID="{1B2467FD-D7DB-4027-9A9C-8593BB0BFFA6}" presName="rootComposite3" presStyleCnt="0"/>
      <dgm:spPr/>
    </dgm:pt>
    <dgm:pt modelId="{11604A55-E8EC-49D6-AA81-8D36E5920BFC}" type="pres">
      <dgm:prSet presAssocID="{1B2467FD-D7DB-4027-9A9C-8593BB0BFFA6}" presName="rootText3" presStyleLbl="asst1" presStyleIdx="0" presStyleCnt="4" custScaleX="11707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19D2209-4346-4586-A506-0AE596030D81}" type="pres">
      <dgm:prSet presAssocID="{1B2467FD-D7DB-4027-9A9C-8593BB0BFFA6}" presName="rootConnector3" presStyleLbl="asst1" presStyleIdx="0" presStyleCnt="4"/>
      <dgm:spPr/>
      <dgm:t>
        <a:bodyPr/>
        <a:lstStyle/>
        <a:p>
          <a:endParaRPr lang="nb-NO"/>
        </a:p>
      </dgm:t>
    </dgm:pt>
    <dgm:pt modelId="{0F79395C-FB03-4403-A472-CA0B3F9D2445}" type="pres">
      <dgm:prSet presAssocID="{1B2467FD-D7DB-4027-9A9C-8593BB0BFFA6}" presName="hierChild6" presStyleCnt="0"/>
      <dgm:spPr/>
    </dgm:pt>
    <dgm:pt modelId="{6B45EEAE-D821-4F1A-869F-C62C13B009D8}" type="pres">
      <dgm:prSet presAssocID="{1B2467FD-D7DB-4027-9A9C-8593BB0BFFA6}" presName="hierChild7" presStyleCnt="0"/>
      <dgm:spPr/>
    </dgm:pt>
    <dgm:pt modelId="{C740A050-FFAB-4C91-B384-E8EC13CE19C1}" type="pres">
      <dgm:prSet presAssocID="{8FAAE330-0C2F-4BBF-A2E0-E54DC80C776E}" presName="Name111" presStyleLbl="parChTrans1D2" presStyleIdx="3" presStyleCnt="6"/>
      <dgm:spPr/>
      <dgm:t>
        <a:bodyPr/>
        <a:lstStyle/>
        <a:p>
          <a:endParaRPr lang="nb-NO"/>
        </a:p>
      </dgm:t>
    </dgm:pt>
    <dgm:pt modelId="{6009B0E2-C682-4F21-854A-DFBF16FE23D8}" type="pres">
      <dgm:prSet presAssocID="{70A7AFA0-5647-4294-8CB1-735418278298}" presName="hierRoot3" presStyleCnt="0">
        <dgm:presLayoutVars>
          <dgm:hierBranch val="init"/>
        </dgm:presLayoutVars>
      </dgm:prSet>
      <dgm:spPr/>
    </dgm:pt>
    <dgm:pt modelId="{0C02681B-01B4-422A-A6A9-77CB2440427B}" type="pres">
      <dgm:prSet presAssocID="{70A7AFA0-5647-4294-8CB1-735418278298}" presName="rootComposite3" presStyleCnt="0"/>
      <dgm:spPr/>
    </dgm:pt>
    <dgm:pt modelId="{CD143DD8-0A84-42FA-8D4B-A3C799DC2FC3}" type="pres">
      <dgm:prSet presAssocID="{70A7AFA0-5647-4294-8CB1-735418278298}" presName="rootText3" presStyleLbl="asst1" presStyleIdx="1" presStyleCnt="4" custScaleX="1175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A1A8398-956A-4D96-B6D0-60625DB0C678}" type="pres">
      <dgm:prSet presAssocID="{70A7AFA0-5647-4294-8CB1-735418278298}" presName="rootConnector3" presStyleLbl="asst1" presStyleIdx="1" presStyleCnt="4"/>
      <dgm:spPr/>
      <dgm:t>
        <a:bodyPr/>
        <a:lstStyle/>
        <a:p>
          <a:endParaRPr lang="nb-NO"/>
        </a:p>
      </dgm:t>
    </dgm:pt>
    <dgm:pt modelId="{A3EDC2E2-487D-4483-9817-19C5D1F3588C}" type="pres">
      <dgm:prSet presAssocID="{70A7AFA0-5647-4294-8CB1-735418278298}" presName="hierChild6" presStyleCnt="0"/>
      <dgm:spPr/>
    </dgm:pt>
    <dgm:pt modelId="{2AE88FDE-4963-4D8E-B891-90DC12E7B0DE}" type="pres">
      <dgm:prSet presAssocID="{70A7AFA0-5647-4294-8CB1-735418278298}" presName="hierChild7" presStyleCnt="0"/>
      <dgm:spPr/>
    </dgm:pt>
    <dgm:pt modelId="{ACE72F1F-EB02-43AD-9EA2-5E87E97498DA}" type="pres">
      <dgm:prSet presAssocID="{C6B1D230-BD70-4873-A155-698C71D19624}" presName="Name111" presStyleLbl="parChTrans1D2" presStyleIdx="4" presStyleCnt="6"/>
      <dgm:spPr/>
      <dgm:t>
        <a:bodyPr/>
        <a:lstStyle/>
        <a:p>
          <a:endParaRPr lang="nb-NO"/>
        </a:p>
      </dgm:t>
    </dgm:pt>
    <dgm:pt modelId="{A5E72C9E-4B8D-4126-B9A8-A0A3F79C10B1}" type="pres">
      <dgm:prSet presAssocID="{E6E5C0E2-5F6D-4E8A-8E14-672B7AB1EBC7}" presName="hierRoot3" presStyleCnt="0">
        <dgm:presLayoutVars>
          <dgm:hierBranch val="init"/>
        </dgm:presLayoutVars>
      </dgm:prSet>
      <dgm:spPr/>
    </dgm:pt>
    <dgm:pt modelId="{9C016893-9CB2-4C4E-AFBC-32088B08B98E}" type="pres">
      <dgm:prSet presAssocID="{E6E5C0E2-5F6D-4E8A-8E14-672B7AB1EBC7}" presName="rootComposite3" presStyleCnt="0"/>
      <dgm:spPr/>
    </dgm:pt>
    <dgm:pt modelId="{074BD53B-007F-4448-A597-153ADB2C69BC}" type="pres">
      <dgm:prSet presAssocID="{E6E5C0E2-5F6D-4E8A-8E14-672B7AB1EBC7}" presName="rootText3" presStyleLbl="asst1" presStyleIdx="2" presStyleCnt="4" custScaleX="10895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1A39210-7C68-414B-AF7A-27E2756D2F7B}" type="pres">
      <dgm:prSet presAssocID="{E6E5C0E2-5F6D-4E8A-8E14-672B7AB1EBC7}" presName="rootConnector3" presStyleLbl="asst1" presStyleIdx="2" presStyleCnt="4"/>
      <dgm:spPr/>
      <dgm:t>
        <a:bodyPr/>
        <a:lstStyle/>
        <a:p>
          <a:endParaRPr lang="nb-NO"/>
        </a:p>
      </dgm:t>
    </dgm:pt>
    <dgm:pt modelId="{9FE80F58-B77A-46CB-BD4C-7D2FBDEE9475}" type="pres">
      <dgm:prSet presAssocID="{E6E5C0E2-5F6D-4E8A-8E14-672B7AB1EBC7}" presName="hierChild6" presStyleCnt="0"/>
      <dgm:spPr/>
    </dgm:pt>
    <dgm:pt modelId="{4F80C00D-1D2D-4D95-9342-ED7FF285E817}" type="pres">
      <dgm:prSet presAssocID="{E6E5C0E2-5F6D-4E8A-8E14-672B7AB1EBC7}" presName="hierChild7" presStyleCnt="0"/>
      <dgm:spPr/>
    </dgm:pt>
    <dgm:pt modelId="{6D12C4AC-07CD-44D7-B585-D7C69FE1DD23}" type="pres">
      <dgm:prSet presAssocID="{1A6C94C2-C089-472D-9018-FBA334C02DEF}" presName="Name111" presStyleLbl="parChTrans1D2" presStyleIdx="5" presStyleCnt="6"/>
      <dgm:spPr/>
      <dgm:t>
        <a:bodyPr/>
        <a:lstStyle/>
        <a:p>
          <a:endParaRPr lang="nb-NO"/>
        </a:p>
      </dgm:t>
    </dgm:pt>
    <dgm:pt modelId="{5EDDE11D-49B4-4E8F-B734-B7314184BFCF}" type="pres">
      <dgm:prSet presAssocID="{4D639220-FD41-402D-8418-F66CEA2B96D3}" presName="hierRoot3" presStyleCnt="0">
        <dgm:presLayoutVars>
          <dgm:hierBranch val="init"/>
        </dgm:presLayoutVars>
      </dgm:prSet>
      <dgm:spPr/>
    </dgm:pt>
    <dgm:pt modelId="{B81B3C52-9BB1-4330-8888-5FAA4F605732}" type="pres">
      <dgm:prSet presAssocID="{4D639220-FD41-402D-8418-F66CEA2B96D3}" presName="rootComposite3" presStyleCnt="0"/>
      <dgm:spPr/>
    </dgm:pt>
    <dgm:pt modelId="{0B930EE9-B360-470E-B589-B889EE72841C}" type="pres">
      <dgm:prSet presAssocID="{4D639220-FD41-402D-8418-F66CEA2B96D3}" presName="rootText3" presStyleLbl="asst1" presStyleIdx="3" presStyleCnt="4" custScaleX="11750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F325A0B-3418-4457-B184-727B1663736D}" type="pres">
      <dgm:prSet presAssocID="{4D639220-FD41-402D-8418-F66CEA2B96D3}" presName="rootConnector3" presStyleLbl="asst1" presStyleIdx="3" presStyleCnt="4"/>
      <dgm:spPr/>
      <dgm:t>
        <a:bodyPr/>
        <a:lstStyle/>
        <a:p>
          <a:endParaRPr lang="nb-NO"/>
        </a:p>
      </dgm:t>
    </dgm:pt>
    <dgm:pt modelId="{45EE527C-16DB-4C5C-8322-D48F3C1C930A}" type="pres">
      <dgm:prSet presAssocID="{4D639220-FD41-402D-8418-F66CEA2B96D3}" presName="hierChild6" presStyleCnt="0"/>
      <dgm:spPr/>
    </dgm:pt>
    <dgm:pt modelId="{A64E7DCD-3B8E-4207-9440-7EBBA7F44643}" type="pres">
      <dgm:prSet presAssocID="{4D639220-FD41-402D-8418-F66CEA2B96D3}" presName="hierChild7" presStyleCnt="0"/>
      <dgm:spPr/>
    </dgm:pt>
  </dgm:ptLst>
  <dgm:cxnLst>
    <dgm:cxn modelId="{EC5107C9-351A-4B2F-B5EE-6B8756309301}" type="presOf" srcId="{70A7AFA0-5647-4294-8CB1-735418278298}" destId="{2A1A8398-956A-4D96-B6D0-60625DB0C678}" srcOrd="1" destOrd="0" presId="urn:microsoft.com/office/officeart/2005/8/layout/orgChart1"/>
    <dgm:cxn modelId="{28EACA41-BF28-452A-9476-45C2ECAC9600}" type="presOf" srcId="{A6C88C53-05BD-4168-8BD1-4D70405FC396}" destId="{2FA1AC8D-9787-4116-AFF3-7091CE833DB0}" srcOrd="1" destOrd="0" presId="urn:microsoft.com/office/officeart/2005/8/layout/orgChart1"/>
    <dgm:cxn modelId="{9D4B743E-0496-4863-AA4E-1D271C26D566}" type="presOf" srcId="{4DDFE6EB-7457-49E2-8A0F-F1015CF427B5}" destId="{D3AE92CC-E20A-4938-89C2-2D85C6A70240}" srcOrd="0" destOrd="0" presId="urn:microsoft.com/office/officeart/2005/8/layout/orgChart1"/>
    <dgm:cxn modelId="{D8C7E839-422E-4381-B140-52C9AC53C53C}" type="presOf" srcId="{E6E5C0E2-5F6D-4E8A-8E14-672B7AB1EBC7}" destId="{C1A39210-7C68-414B-AF7A-27E2756D2F7B}" srcOrd="1" destOrd="0" presId="urn:microsoft.com/office/officeart/2005/8/layout/orgChart1"/>
    <dgm:cxn modelId="{FE1E75EA-52FC-4ECF-B7EC-FC3E101E54D3}" type="presOf" srcId="{1B2467FD-D7DB-4027-9A9C-8593BB0BFFA6}" destId="{219D2209-4346-4586-A506-0AE596030D81}" srcOrd="1" destOrd="0" presId="urn:microsoft.com/office/officeart/2005/8/layout/orgChart1"/>
    <dgm:cxn modelId="{BB9E9E36-F782-4754-9BF0-74289F80EA53}" srcId="{BDA68043-E6CF-43E9-8AB2-EB401266A10D}" destId="{4D639220-FD41-402D-8418-F66CEA2B96D3}" srcOrd="5" destOrd="0" parTransId="{1A6C94C2-C089-472D-9018-FBA334C02DEF}" sibTransId="{EBBDFBCE-E000-49DF-AF0A-6AF426622812}"/>
    <dgm:cxn modelId="{0B12F0B9-752A-4DA7-8F87-3D08CD848F4E}" type="presOf" srcId="{C6B1D230-BD70-4873-A155-698C71D19624}" destId="{ACE72F1F-EB02-43AD-9EA2-5E87E97498DA}" srcOrd="0" destOrd="0" presId="urn:microsoft.com/office/officeart/2005/8/layout/orgChart1"/>
    <dgm:cxn modelId="{680B989D-B2CD-4BC6-9FFC-75A7EEF822AA}" type="presOf" srcId="{C8AA7BD0-CA5A-4FFA-81F6-F167BBF666D5}" destId="{27A0C552-2408-48DB-88E2-78A9477EEBD2}" srcOrd="0" destOrd="0" presId="urn:microsoft.com/office/officeart/2005/8/layout/orgChart1"/>
    <dgm:cxn modelId="{82E9D490-DDD2-458A-B6E3-E93D01DBA173}" srcId="{BDA68043-E6CF-43E9-8AB2-EB401266A10D}" destId="{A6C88C53-05BD-4168-8BD1-4D70405FC396}" srcOrd="2" destOrd="0" parTransId="{62F86303-87B5-4BF7-8198-EC5C2E59B464}" sibTransId="{B3AB54EA-11B8-499D-A3F6-46A216993149}"/>
    <dgm:cxn modelId="{3BAAE033-8D88-464D-97A0-9D3BB79B41C8}" type="presOf" srcId="{62F86303-87B5-4BF7-8198-EC5C2E59B464}" destId="{903290E3-865D-41B4-A864-1575378861EA}" srcOrd="0" destOrd="0" presId="urn:microsoft.com/office/officeart/2005/8/layout/orgChart1"/>
    <dgm:cxn modelId="{976EC246-8EF7-4946-AA42-AD684816B97D}" srcId="{BDA68043-E6CF-43E9-8AB2-EB401266A10D}" destId="{1B2467FD-D7DB-4027-9A9C-8593BB0BFFA6}" srcOrd="0" destOrd="0" parTransId="{4DDFE6EB-7457-49E2-8A0F-F1015CF427B5}" sibTransId="{DBE9DB28-88CD-431E-A6FC-B10BEEBEC98E}"/>
    <dgm:cxn modelId="{E53D2281-B778-4464-8E40-ED094B2DF4F1}" type="presOf" srcId="{806B5E03-89AE-48B2-85E4-1EA31E94F729}" destId="{D92093A4-9669-4C78-A958-68A23EE25634}" srcOrd="0" destOrd="0" presId="urn:microsoft.com/office/officeart/2005/8/layout/orgChart1"/>
    <dgm:cxn modelId="{DA32CA0E-DF51-4668-AFE5-502472365A3D}" type="presOf" srcId="{BDA68043-E6CF-43E9-8AB2-EB401266A10D}" destId="{14E127EE-6673-4E77-AA68-459A69C3BCDD}" srcOrd="0" destOrd="0" presId="urn:microsoft.com/office/officeart/2005/8/layout/orgChart1"/>
    <dgm:cxn modelId="{13F69256-D693-4619-A407-541784F8101A}" type="presOf" srcId="{BDA68043-E6CF-43E9-8AB2-EB401266A10D}" destId="{E524C198-B6ED-4E97-8D28-9B04F2092FA2}" srcOrd="1" destOrd="0" presId="urn:microsoft.com/office/officeart/2005/8/layout/orgChart1"/>
    <dgm:cxn modelId="{D4BAEA07-1C8A-44D9-AC2F-278243220C29}" type="presOf" srcId="{4D639220-FD41-402D-8418-F66CEA2B96D3}" destId="{0B930EE9-B360-470E-B589-B889EE72841C}" srcOrd="0" destOrd="0" presId="urn:microsoft.com/office/officeart/2005/8/layout/orgChart1"/>
    <dgm:cxn modelId="{92895AA9-A259-45AE-8BF7-F1DC360C5757}" type="presOf" srcId="{1A6C94C2-C089-472D-9018-FBA334C02DEF}" destId="{6D12C4AC-07CD-44D7-B585-D7C69FE1DD23}" srcOrd="0" destOrd="0" presId="urn:microsoft.com/office/officeart/2005/8/layout/orgChart1"/>
    <dgm:cxn modelId="{E9E765C4-9247-4C01-A42D-43D05A5A607C}" type="presOf" srcId="{8FAAE330-0C2F-4BBF-A2E0-E54DC80C776E}" destId="{C740A050-FFAB-4C91-B384-E8EC13CE19C1}" srcOrd="0" destOrd="0" presId="urn:microsoft.com/office/officeart/2005/8/layout/orgChart1"/>
    <dgm:cxn modelId="{9743ADDA-FD3B-425E-B1CF-4EA4B28D8FAD}" type="presOf" srcId="{70A7AFA0-5647-4294-8CB1-735418278298}" destId="{CD143DD8-0A84-42FA-8D4B-A3C799DC2FC3}" srcOrd="0" destOrd="0" presId="urn:microsoft.com/office/officeart/2005/8/layout/orgChart1"/>
    <dgm:cxn modelId="{4DE1FB0C-CBF4-4079-8FDC-7CEDC0B9F057}" srcId="{BDA68043-E6CF-43E9-8AB2-EB401266A10D}" destId="{860D8AD3-E21F-433C-89D7-1947BFDF25EB}" srcOrd="1" destOrd="0" parTransId="{806B5E03-89AE-48B2-85E4-1EA31E94F729}" sibTransId="{6F1FF583-DDED-4DA8-89A5-C856600D5307}"/>
    <dgm:cxn modelId="{26C51A0A-8ED6-409B-A706-BC60D9C7C2FA}" srcId="{BDA68043-E6CF-43E9-8AB2-EB401266A10D}" destId="{70A7AFA0-5647-4294-8CB1-735418278298}" srcOrd="3" destOrd="0" parTransId="{8FAAE330-0C2F-4BBF-A2E0-E54DC80C776E}" sibTransId="{1051B001-7B4E-4552-8010-A84DF86786FE}"/>
    <dgm:cxn modelId="{B7DD9B80-6EB0-4432-937F-025BCAB566D2}" srcId="{C8AA7BD0-CA5A-4FFA-81F6-F167BBF666D5}" destId="{BDA68043-E6CF-43E9-8AB2-EB401266A10D}" srcOrd="0" destOrd="0" parTransId="{92CB1D39-A3C1-4985-A3F5-3B5A10F3DA4D}" sibTransId="{26D7FBC3-17BA-43AF-A3A7-E2D078593F49}"/>
    <dgm:cxn modelId="{956536EE-FB49-4A5C-964D-4FAA1E757454}" type="presOf" srcId="{E6E5C0E2-5F6D-4E8A-8E14-672B7AB1EBC7}" destId="{074BD53B-007F-4448-A597-153ADB2C69BC}" srcOrd="0" destOrd="0" presId="urn:microsoft.com/office/officeart/2005/8/layout/orgChart1"/>
    <dgm:cxn modelId="{D1AFD57F-F656-427D-9709-51DCE5A69052}" srcId="{BDA68043-E6CF-43E9-8AB2-EB401266A10D}" destId="{E6E5C0E2-5F6D-4E8A-8E14-672B7AB1EBC7}" srcOrd="4" destOrd="0" parTransId="{C6B1D230-BD70-4873-A155-698C71D19624}" sibTransId="{95716A4E-2D17-4E5A-96B8-F11F5CC5C0BF}"/>
    <dgm:cxn modelId="{FE751FFA-7558-4EA1-A5EC-769065DA210C}" type="presOf" srcId="{A6C88C53-05BD-4168-8BD1-4D70405FC396}" destId="{53FA7D88-C684-4F4A-A62C-F673294949A8}" srcOrd="0" destOrd="0" presId="urn:microsoft.com/office/officeart/2005/8/layout/orgChart1"/>
    <dgm:cxn modelId="{7A5A22AF-790C-448D-9897-04615711F718}" type="presOf" srcId="{1B2467FD-D7DB-4027-9A9C-8593BB0BFFA6}" destId="{11604A55-E8EC-49D6-AA81-8D36E5920BFC}" srcOrd="0" destOrd="0" presId="urn:microsoft.com/office/officeart/2005/8/layout/orgChart1"/>
    <dgm:cxn modelId="{CDA15C8A-3E13-4E22-A2FC-BDCFEAE21EB7}" type="presOf" srcId="{4D639220-FD41-402D-8418-F66CEA2B96D3}" destId="{5F325A0B-3418-4457-B184-727B1663736D}" srcOrd="1" destOrd="0" presId="urn:microsoft.com/office/officeart/2005/8/layout/orgChart1"/>
    <dgm:cxn modelId="{728F8BD9-38F7-4662-B121-905E9E4CDC01}" type="presOf" srcId="{860D8AD3-E21F-433C-89D7-1947BFDF25EB}" destId="{CE4B2575-A7DA-4286-8B2B-2A029D084CDF}" srcOrd="1" destOrd="0" presId="urn:microsoft.com/office/officeart/2005/8/layout/orgChart1"/>
    <dgm:cxn modelId="{EF7A86C3-DC88-4E6B-A9BF-CBB43DF52565}" type="presOf" srcId="{860D8AD3-E21F-433C-89D7-1947BFDF25EB}" destId="{B4D9FC7C-2209-4D9B-8818-2461635EA3CA}" srcOrd="0" destOrd="0" presId="urn:microsoft.com/office/officeart/2005/8/layout/orgChart1"/>
    <dgm:cxn modelId="{C34F0D34-90C8-48C6-BA20-057C2F7C97CD}" type="presParOf" srcId="{27A0C552-2408-48DB-88E2-78A9477EEBD2}" destId="{552D344F-C9C0-4224-865D-FA0811C67E86}" srcOrd="0" destOrd="0" presId="urn:microsoft.com/office/officeart/2005/8/layout/orgChart1"/>
    <dgm:cxn modelId="{B1DBEA3B-975A-437A-8869-A43A1801961F}" type="presParOf" srcId="{552D344F-C9C0-4224-865D-FA0811C67E86}" destId="{8A815195-4160-4CF4-B300-18DF4AD5CCF6}" srcOrd="0" destOrd="0" presId="urn:microsoft.com/office/officeart/2005/8/layout/orgChart1"/>
    <dgm:cxn modelId="{ED3A7033-33B5-46CA-A07D-E49BB7764BCA}" type="presParOf" srcId="{8A815195-4160-4CF4-B300-18DF4AD5CCF6}" destId="{14E127EE-6673-4E77-AA68-459A69C3BCDD}" srcOrd="0" destOrd="0" presId="urn:microsoft.com/office/officeart/2005/8/layout/orgChart1"/>
    <dgm:cxn modelId="{DA30EDBC-2BB1-4CF4-ADB7-411125C1C4C5}" type="presParOf" srcId="{8A815195-4160-4CF4-B300-18DF4AD5CCF6}" destId="{E524C198-B6ED-4E97-8D28-9B04F2092FA2}" srcOrd="1" destOrd="0" presId="urn:microsoft.com/office/officeart/2005/8/layout/orgChart1"/>
    <dgm:cxn modelId="{0E165D40-52D2-4648-A5A8-37B2836A1867}" type="presParOf" srcId="{552D344F-C9C0-4224-865D-FA0811C67E86}" destId="{B24E2944-B6E0-4A80-8A43-76A6998940F4}" srcOrd="1" destOrd="0" presId="urn:microsoft.com/office/officeart/2005/8/layout/orgChart1"/>
    <dgm:cxn modelId="{4AAD5A85-8252-49E2-87C9-E6434F590F64}" type="presParOf" srcId="{B24E2944-B6E0-4A80-8A43-76A6998940F4}" destId="{D92093A4-9669-4C78-A958-68A23EE25634}" srcOrd="0" destOrd="0" presId="urn:microsoft.com/office/officeart/2005/8/layout/orgChart1"/>
    <dgm:cxn modelId="{909FADAA-A209-448C-B6FE-FE411F99106C}" type="presParOf" srcId="{B24E2944-B6E0-4A80-8A43-76A6998940F4}" destId="{7928D9A0-381E-4722-9223-1E5372F88C67}" srcOrd="1" destOrd="0" presId="urn:microsoft.com/office/officeart/2005/8/layout/orgChart1"/>
    <dgm:cxn modelId="{CD712F9B-F9BB-43D1-9AD5-756155D62C28}" type="presParOf" srcId="{7928D9A0-381E-4722-9223-1E5372F88C67}" destId="{0425C7D7-2486-42A5-BC5B-32F0A29E678F}" srcOrd="0" destOrd="0" presId="urn:microsoft.com/office/officeart/2005/8/layout/orgChart1"/>
    <dgm:cxn modelId="{1C6C93BD-5DA5-450C-8576-0ABEC897B4AB}" type="presParOf" srcId="{0425C7D7-2486-42A5-BC5B-32F0A29E678F}" destId="{B4D9FC7C-2209-4D9B-8818-2461635EA3CA}" srcOrd="0" destOrd="0" presId="urn:microsoft.com/office/officeart/2005/8/layout/orgChart1"/>
    <dgm:cxn modelId="{713E254E-B062-472F-A836-1A004C41226D}" type="presParOf" srcId="{0425C7D7-2486-42A5-BC5B-32F0A29E678F}" destId="{CE4B2575-A7DA-4286-8B2B-2A029D084CDF}" srcOrd="1" destOrd="0" presId="urn:microsoft.com/office/officeart/2005/8/layout/orgChart1"/>
    <dgm:cxn modelId="{E82B9FA0-1E5D-411D-9B35-401192C49159}" type="presParOf" srcId="{7928D9A0-381E-4722-9223-1E5372F88C67}" destId="{BB274D0C-DF75-461B-8A1F-762650668C4C}" srcOrd="1" destOrd="0" presId="urn:microsoft.com/office/officeart/2005/8/layout/orgChart1"/>
    <dgm:cxn modelId="{684DBEDD-AD5B-4EA9-A83F-C2B998036743}" type="presParOf" srcId="{7928D9A0-381E-4722-9223-1E5372F88C67}" destId="{040914B4-F97B-44BE-92A8-48A018769951}" srcOrd="2" destOrd="0" presId="urn:microsoft.com/office/officeart/2005/8/layout/orgChart1"/>
    <dgm:cxn modelId="{527BBBAF-DDDE-44AE-80D7-9D25A782D1BE}" type="presParOf" srcId="{B24E2944-B6E0-4A80-8A43-76A6998940F4}" destId="{903290E3-865D-41B4-A864-1575378861EA}" srcOrd="2" destOrd="0" presId="urn:microsoft.com/office/officeart/2005/8/layout/orgChart1"/>
    <dgm:cxn modelId="{C44C30ED-8362-4B37-AB0D-9F0BAD4CD816}" type="presParOf" srcId="{B24E2944-B6E0-4A80-8A43-76A6998940F4}" destId="{F4409B78-8840-4E0A-88B4-499A48659D61}" srcOrd="3" destOrd="0" presId="urn:microsoft.com/office/officeart/2005/8/layout/orgChart1"/>
    <dgm:cxn modelId="{7892DC2F-CE3F-4378-AD64-6F6C8C5044D4}" type="presParOf" srcId="{F4409B78-8840-4E0A-88B4-499A48659D61}" destId="{994A1C32-214C-4D08-A088-773B8B2A4BD3}" srcOrd="0" destOrd="0" presId="urn:microsoft.com/office/officeart/2005/8/layout/orgChart1"/>
    <dgm:cxn modelId="{028648A1-6EE3-4DAE-ADB3-24B6A994416A}" type="presParOf" srcId="{994A1C32-214C-4D08-A088-773B8B2A4BD3}" destId="{53FA7D88-C684-4F4A-A62C-F673294949A8}" srcOrd="0" destOrd="0" presId="urn:microsoft.com/office/officeart/2005/8/layout/orgChart1"/>
    <dgm:cxn modelId="{CDCC9E97-CA0C-4C18-BFFE-C647B2D12046}" type="presParOf" srcId="{994A1C32-214C-4D08-A088-773B8B2A4BD3}" destId="{2FA1AC8D-9787-4116-AFF3-7091CE833DB0}" srcOrd="1" destOrd="0" presId="urn:microsoft.com/office/officeart/2005/8/layout/orgChart1"/>
    <dgm:cxn modelId="{614C2CC5-7961-4397-BE0D-5F2FD6E060C3}" type="presParOf" srcId="{F4409B78-8840-4E0A-88B4-499A48659D61}" destId="{B3B378F0-2A62-45B2-B736-804A233209C2}" srcOrd="1" destOrd="0" presId="urn:microsoft.com/office/officeart/2005/8/layout/orgChart1"/>
    <dgm:cxn modelId="{387A1EE2-A9F7-41D1-8AE2-3B1F70AFE281}" type="presParOf" srcId="{F4409B78-8840-4E0A-88B4-499A48659D61}" destId="{5F36DF45-8CA8-4951-A636-AB87AB8B178E}" srcOrd="2" destOrd="0" presId="urn:microsoft.com/office/officeart/2005/8/layout/orgChart1"/>
    <dgm:cxn modelId="{BC3CA4D9-92D6-4C79-854C-AF13EF9185BA}" type="presParOf" srcId="{552D344F-C9C0-4224-865D-FA0811C67E86}" destId="{69FD4577-C291-472C-9ABA-459AB0D8B1F3}" srcOrd="2" destOrd="0" presId="urn:microsoft.com/office/officeart/2005/8/layout/orgChart1"/>
    <dgm:cxn modelId="{2EC17DC5-22B5-4E01-B879-B46221550B24}" type="presParOf" srcId="{69FD4577-C291-472C-9ABA-459AB0D8B1F3}" destId="{D3AE92CC-E20A-4938-89C2-2D85C6A70240}" srcOrd="0" destOrd="0" presId="urn:microsoft.com/office/officeart/2005/8/layout/orgChart1"/>
    <dgm:cxn modelId="{403AE514-3690-4E09-9088-7DDDA80D8AA6}" type="presParOf" srcId="{69FD4577-C291-472C-9ABA-459AB0D8B1F3}" destId="{9128F20B-5BA1-41D1-B88F-F4B5FEE68E73}" srcOrd="1" destOrd="0" presId="urn:microsoft.com/office/officeart/2005/8/layout/orgChart1"/>
    <dgm:cxn modelId="{659F326B-07A1-4AA3-8088-6EEAC8AF9082}" type="presParOf" srcId="{9128F20B-5BA1-41D1-B88F-F4B5FEE68E73}" destId="{886C192C-F14D-4356-A20D-0E3B67058DF4}" srcOrd="0" destOrd="0" presId="urn:microsoft.com/office/officeart/2005/8/layout/orgChart1"/>
    <dgm:cxn modelId="{FC05A712-0289-4F2A-BF32-D2818BA3E84A}" type="presParOf" srcId="{886C192C-F14D-4356-A20D-0E3B67058DF4}" destId="{11604A55-E8EC-49D6-AA81-8D36E5920BFC}" srcOrd="0" destOrd="0" presId="urn:microsoft.com/office/officeart/2005/8/layout/orgChart1"/>
    <dgm:cxn modelId="{1E234F97-C72B-4F1F-9905-309CB76B8D15}" type="presParOf" srcId="{886C192C-F14D-4356-A20D-0E3B67058DF4}" destId="{219D2209-4346-4586-A506-0AE596030D81}" srcOrd="1" destOrd="0" presId="urn:microsoft.com/office/officeart/2005/8/layout/orgChart1"/>
    <dgm:cxn modelId="{5EF7626C-575A-44E3-84E4-5F57FD306191}" type="presParOf" srcId="{9128F20B-5BA1-41D1-B88F-F4B5FEE68E73}" destId="{0F79395C-FB03-4403-A472-CA0B3F9D2445}" srcOrd="1" destOrd="0" presId="urn:microsoft.com/office/officeart/2005/8/layout/orgChart1"/>
    <dgm:cxn modelId="{5A3509C7-83D6-4722-96AC-9F0D3EBF0AA5}" type="presParOf" srcId="{9128F20B-5BA1-41D1-B88F-F4B5FEE68E73}" destId="{6B45EEAE-D821-4F1A-869F-C62C13B009D8}" srcOrd="2" destOrd="0" presId="urn:microsoft.com/office/officeart/2005/8/layout/orgChart1"/>
    <dgm:cxn modelId="{712696BB-3CC6-42B7-8A73-56695B8A54D7}" type="presParOf" srcId="{69FD4577-C291-472C-9ABA-459AB0D8B1F3}" destId="{C740A050-FFAB-4C91-B384-E8EC13CE19C1}" srcOrd="2" destOrd="0" presId="urn:microsoft.com/office/officeart/2005/8/layout/orgChart1"/>
    <dgm:cxn modelId="{BBC44431-36C9-4483-AF73-51311495B0C3}" type="presParOf" srcId="{69FD4577-C291-472C-9ABA-459AB0D8B1F3}" destId="{6009B0E2-C682-4F21-854A-DFBF16FE23D8}" srcOrd="3" destOrd="0" presId="urn:microsoft.com/office/officeart/2005/8/layout/orgChart1"/>
    <dgm:cxn modelId="{07396318-6EDC-46C3-AC6A-580021CF75F8}" type="presParOf" srcId="{6009B0E2-C682-4F21-854A-DFBF16FE23D8}" destId="{0C02681B-01B4-422A-A6A9-77CB2440427B}" srcOrd="0" destOrd="0" presId="urn:microsoft.com/office/officeart/2005/8/layout/orgChart1"/>
    <dgm:cxn modelId="{57C508DF-1334-46FE-94B3-6B013FC0796A}" type="presParOf" srcId="{0C02681B-01B4-422A-A6A9-77CB2440427B}" destId="{CD143DD8-0A84-42FA-8D4B-A3C799DC2FC3}" srcOrd="0" destOrd="0" presId="urn:microsoft.com/office/officeart/2005/8/layout/orgChart1"/>
    <dgm:cxn modelId="{55BEEBA4-2934-4421-AFC0-0DC4CDCCCE0B}" type="presParOf" srcId="{0C02681B-01B4-422A-A6A9-77CB2440427B}" destId="{2A1A8398-956A-4D96-B6D0-60625DB0C678}" srcOrd="1" destOrd="0" presId="urn:microsoft.com/office/officeart/2005/8/layout/orgChart1"/>
    <dgm:cxn modelId="{538A6F54-BF80-45BF-9D36-67EF5C3DC05A}" type="presParOf" srcId="{6009B0E2-C682-4F21-854A-DFBF16FE23D8}" destId="{A3EDC2E2-487D-4483-9817-19C5D1F3588C}" srcOrd="1" destOrd="0" presId="urn:microsoft.com/office/officeart/2005/8/layout/orgChart1"/>
    <dgm:cxn modelId="{0AADF46A-D244-45B8-A387-4FC4A4658383}" type="presParOf" srcId="{6009B0E2-C682-4F21-854A-DFBF16FE23D8}" destId="{2AE88FDE-4963-4D8E-B891-90DC12E7B0DE}" srcOrd="2" destOrd="0" presId="urn:microsoft.com/office/officeart/2005/8/layout/orgChart1"/>
    <dgm:cxn modelId="{85355078-26DB-4A75-9BFD-96BEE9CA032C}" type="presParOf" srcId="{69FD4577-C291-472C-9ABA-459AB0D8B1F3}" destId="{ACE72F1F-EB02-43AD-9EA2-5E87E97498DA}" srcOrd="4" destOrd="0" presId="urn:microsoft.com/office/officeart/2005/8/layout/orgChart1"/>
    <dgm:cxn modelId="{8E359DEE-F97C-48D2-942B-3336A49D4D26}" type="presParOf" srcId="{69FD4577-C291-472C-9ABA-459AB0D8B1F3}" destId="{A5E72C9E-4B8D-4126-B9A8-A0A3F79C10B1}" srcOrd="5" destOrd="0" presId="urn:microsoft.com/office/officeart/2005/8/layout/orgChart1"/>
    <dgm:cxn modelId="{0258F710-F3BC-4DFC-836C-C5CFBC0DDC67}" type="presParOf" srcId="{A5E72C9E-4B8D-4126-B9A8-A0A3F79C10B1}" destId="{9C016893-9CB2-4C4E-AFBC-32088B08B98E}" srcOrd="0" destOrd="0" presId="urn:microsoft.com/office/officeart/2005/8/layout/orgChart1"/>
    <dgm:cxn modelId="{683B2662-0173-4A4D-B7DA-146F84FD418F}" type="presParOf" srcId="{9C016893-9CB2-4C4E-AFBC-32088B08B98E}" destId="{074BD53B-007F-4448-A597-153ADB2C69BC}" srcOrd="0" destOrd="0" presId="urn:microsoft.com/office/officeart/2005/8/layout/orgChart1"/>
    <dgm:cxn modelId="{FD14F71B-778C-4F9E-946F-5F636A8E5E53}" type="presParOf" srcId="{9C016893-9CB2-4C4E-AFBC-32088B08B98E}" destId="{C1A39210-7C68-414B-AF7A-27E2756D2F7B}" srcOrd="1" destOrd="0" presId="urn:microsoft.com/office/officeart/2005/8/layout/orgChart1"/>
    <dgm:cxn modelId="{CE392EB5-6D05-4341-9635-8680C772ED99}" type="presParOf" srcId="{A5E72C9E-4B8D-4126-B9A8-A0A3F79C10B1}" destId="{9FE80F58-B77A-46CB-BD4C-7D2FBDEE9475}" srcOrd="1" destOrd="0" presId="urn:microsoft.com/office/officeart/2005/8/layout/orgChart1"/>
    <dgm:cxn modelId="{7B582061-4CEC-4B4D-A632-F6F58EA54F2D}" type="presParOf" srcId="{A5E72C9E-4B8D-4126-B9A8-A0A3F79C10B1}" destId="{4F80C00D-1D2D-4D95-9342-ED7FF285E817}" srcOrd="2" destOrd="0" presId="urn:microsoft.com/office/officeart/2005/8/layout/orgChart1"/>
    <dgm:cxn modelId="{46838D47-82D5-4225-9A66-0ADA1A9D2F97}" type="presParOf" srcId="{69FD4577-C291-472C-9ABA-459AB0D8B1F3}" destId="{6D12C4AC-07CD-44D7-B585-D7C69FE1DD23}" srcOrd="6" destOrd="0" presId="urn:microsoft.com/office/officeart/2005/8/layout/orgChart1"/>
    <dgm:cxn modelId="{DBF01A8A-9C3F-4831-8BD6-514839254E2F}" type="presParOf" srcId="{69FD4577-C291-472C-9ABA-459AB0D8B1F3}" destId="{5EDDE11D-49B4-4E8F-B734-B7314184BFCF}" srcOrd="7" destOrd="0" presId="urn:microsoft.com/office/officeart/2005/8/layout/orgChart1"/>
    <dgm:cxn modelId="{245D56F4-54A5-4818-9168-167A9E2DF1E6}" type="presParOf" srcId="{5EDDE11D-49B4-4E8F-B734-B7314184BFCF}" destId="{B81B3C52-9BB1-4330-8888-5FAA4F605732}" srcOrd="0" destOrd="0" presId="urn:microsoft.com/office/officeart/2005/8/layout/orgChart1"/>
    <dgm:cxn modelId="{3DB7FA68-90EF-4ECB-A0E8-4953662B85E5}" type="presParOf" srcId="{B81B3C52-9BB1-4330-8888-5FAA4F605732}" destId="{0B930EE9-B360-470E-B589-B889EE72841C}" srcOrd="0" destOrd="0" presId="urn:microsoft.com/office/officeart/2005/8/layout/orgChart1"/>
    <dgm:cxn modelId="{4E798BE5-AD1A-4EF2-B7EA-6C517D93FFAF}" type="presParOf" srcId="{B81B3C52-9BB1-4330-8888-5FAA4F605732}" destId="{5F325A0B-3418-4457-B184-727B1663736D}" srcOrd="1" destOrd="0" presId="urn:microsoft.com/office/officeart/2005/8/layout/orgChart1"/>
    <dgm:cxn modelId="{84FF6518-CD0E-4D08-B2F4-82A925E0CC92}" type="presParOf" srcId="{5EDDE11D-49B4-4E8F-B734-B7314184BFCF}" destId="{45EE527C-16DB-4C5C-8322-D48F3C1C930A}" srcOrd="1" destOrd="0" presId="urn:microsoft.com/office/officeart/2005/8/layout/orgChart1"/>
    <dgm:cxn modelId="{D109AC45-8F9E-4CFD-85C9-8597D1914B14}" type="presParOf" srcId="{5EDDE11D-49B4-4E8F-B734-B7314184BFCF}" destId="{A64E7DCD-3B8E-4207-9440-7EBBA7F44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2C4AC-07CD-44D7-B585-D7C69FE1DD23}">
      <dsp:nvSpPr>
        <dsp:cNvPr id="0" name=""/>
        <dsp:cNvSpPr/>
      </dsp:nvSpPr>
      <dsp:spPr>
        <a:xfrm>
          <a:off x="2208584" y="553960"/>
          <a:ext cx="116205" cy="129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860"/>
              </a:lnTo>
              <a:lnTo>
                <a:pt x="116205" y="12948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72F1F-EB02-43AD-9EA2-5E87E97498DA}">
      <dsp:nvSpPr>
        <dsp:cNvPr id="0" name=""/>
        <dsp:cNvSpPr/>
      </dsp:nvSpPr>
      <dsp:spPr>
        <a:xfrm>
          <a:off x="2002557" y="553960"/>
          <a:ext cx="206026" cy="1294860"/>
        </a:xfrm>
        <a:custGeom>
          <a:avLst/>
          <a:gdLst/>
          <a:ahLst/>
          <a:cxnLst/>
          <a:rect l="0" t="0" r="0" b="0"/>
          <a:pathLst>
            <a:path>
              <a:moveTo>
                <a:pt x="206026" y="0"/>
              </a:moveTo>
              <a:lnTo>
                <a:pt x="206026" y="1294860"/>
              </a:lnTo>
              <a:lnTo>
                <a:pt x="0" y="12948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0A050-FFAB-4C91-B384-E8EC13CE19C1}">
      <dsp:nvSpPr>
        <dsp:cNvPr id="0" name=""/>
        <dsp:cNvSpPr/>
      </dsp:nvSpPr>
      <dsp:spPr>
        <a:xfrm>
          <a:off x="2208584" y="553960"/>
          <a:ext cx="116205" cy="509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090"/>
              </a:lnTo>
              <a:lnTo>
                <a:pt x="116205" y="5090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E92CC-E20A-4938-89C2-2D85C6A70240}">
      <dsp:nvSpPr>
        <dsp:cNvPr id="0" name=""/>
        <dsp:cNvSpPr/>
      </dsp:nvSpPr>
      <dsp:spPr>
        <a:xfrm>
          <a:off x="2092378" y="553960"/>
          <a:ext cx="116205" cy="509090"/>
        </a:xfrm>
        <a:custGeom>
          <a:avLst/>
          <a:gdLst/>
          <a:ahLst/>
          <a:cxnLst/>
          <a:rect l="0" t="0" r="0" b="0"/>
          <a:pathLst>
            <a:path>
              <a:moveTo>
                <a:pt x="116205" y="0"/>
              </a:moveTo>
              <a:lnTo>
                <a:pt x="116205" y="509090"/>
              </a:lnTo>
              <a:lnTo>
                <a:pt x="0" y="5090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290E3-865D-41B4-A864-1575378861EA}">
      <dsp:nvSpPr>
        <dsp:cNvPr id="0" name=""/>
        <dsp:cNvSpPr/>
      </dsp:nvSpPr>
      <dsp:spPr>
        <a:xfrm>
          <a:off x="2208584" y="553960"/>
          <a:ext cx="1009078" cy="1804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346"/>
              </a:lnTo>
              <a:lnTo>
                <a:pt x="1009078" y="1688346"/>
              </a:lnTo>
              <a:lnTo>
                <a:pt x="1009078" y="18045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093A4-9669-4C78-A958-68A23EE25634}">
      <dsp:nvSpPr>
        <dsp:cNvPr id="0" name=""/>
        <dsp:cNvSpPr/>
      </dsp:nvSpPr>
      <dsp:spPr>
        <a:xfrm>
          <a:off x="1174837" y="553960"/>
          <a:ext cx="1033746" cy="1804552"/>
        </a:xfrm>
        <a:custGeom>
          <a:avLst/>
          <a:gdLst/>
          <a:ahLst/>
          <a:cxnLst/>
          <a:rect l="0" t="0" r="0" b="0"/>
          <a:pathLst>
            <a:path>
              <a:moveTo>
                <a:pt x="1033746" y="0"/>
              </a:moveTo>
              <a:lnTo>
                <a:pt x="1033746" y="1688346"/>
              </a:lnTo>
              <a:lnTo>
                <a:pt x="0" y="1688346"/>
              </a:lnTo>
              <a:lnTo>
                <a:pt x="0" y="18045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127EE-6673-4E77-AA68-459A69C3BCDD}">
      <dsp:nvSpPr>
        <dsp:cNvPr id="0" name=""/>
        <dsp:cNvSpPr/>
      </dsp:nvSpPr>
      <dsp:spPr>
        <a:xfrm>
          <a:off x="1655224" y="601"/>
          <a:ext cx="1106718" cy="5533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Adm. dir.</a:t>
          </a:r>
          <a:endParaRPr lang="nb-NO" sz="1200" kern="1200" dirty="0"/>
        </a:p>
      </dsp:txBody>
      <dsp:txXfrm>
        <a:off x="1655224" y="601"/>
        <a:ext cx="1106718" cy="553359"/>
      </dsp:txXfrm>
    </dsp:sp>
    <dsp:sp modelId="{B4D9FC7C-2209-4D9B-8818-2461635EA3CA}">
      <dsp:nvSpPr>
        <dsp:cNvPr id="0" name=""/>
        <dsp:cNvSpPr/>
      </dsp:nvSpPr>
      <dsp:spPr>
        <a:xfrm>
          <a:off x="216026" y="2358512"/>
          <a:ext cx="1917622" cy="5533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Prosjekt</a:t>
          </a:r>
          <a:endParaRPr lang="nb-NO" sz="1200" kern="1200" dirty="0"/>
        </a:p>
      </dsp:txBody>
      <dsp:txXfrm>
        <a:off x="216026" y="2358512"/>
        <a:ext cx="1917622" cy="553359"/>
      </dsp:txXfrm>
    </dsp:sp>
    <dsp:sp modelId="{53FA7D88-C684-4F4A-A62C-F673294949A8}">
      <dsp:nvSpPr>
        <dsp:cNvPr id="0" name=""/>
        <dsp:cNvSpPr/>
      </dsp:nvSpPr>
      <dsp:spPr>
        <a:xfrm>
          <a:off x="2304259" y="2358512"/>
          <a:ext cx="1826804" cy="5533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Eiendom</a:t>
          </a:r>
          <a:endParaRPr lang="nb-NO" sz="1200" kern="1200" dirty="0"/>
        </a:p>
      </dsp:txBody>
      <dsp:txXfrm>
        <a:off x="2304259" y="2358512"/>
        <a:ext cx="1826804" cy="553359"/>
      </dsp:txXfrm>
    </dsp:sp>
    <dsp:sp modelId="{11604A55-E8EC-49D6-AA81-8D36E5920BFC}">
      <dsp:nvSpPr>
        <dsp:cNvPr id="0" name=""/>
        <dsp:cNvSpPr/>
      </dsp:nvSpPr>
      <dsp:spPr>
        <a:xfrm>
          <a:off x="796732" y="786371"/>
          <a:ext cx="1295646" cy="5533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Økonomi</a:t>
          </a:r>
          <a:endParaRPr lang="nb-NO" sz="1200" kern="1200" dirty="0"/>
        </a:p>
      </dsp:txBody>
      <dsp:txXfrm>
        <a:off x="796732" y="786371"/>
        <a:ext cx="1295646" cy="553359"/>
      </dsp:txXfrm>
    </dsp:sp>
    <dsp:sp modelId="{CD143DD8-0A84-42FA-8D4B-A3C799DC2FC3}">
      <dsp:nvSpPr>
        <dsp:cNvPr id="0" name=""/>
        <dsp:cNvSpPr/>
      </dsp:nvSpPr>
      <dsp:spPr>
        <a:xfrm>
          <a:off x="2324789" y="786371"/>
          <a:ext cx="1300482" cy="5533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Innkjøp/juridisk</a:t>
          </a:r>
          <a:endParaRPr lang="nb-NO" sz="1200" kern="1200" dirty="0"/>
        </a:p>
      </dsp:txBody>
      <dsp:txXfrm>
        <a:off x="2324789" y="786371"/>
        <a:ext cx="1300482" cy="553359"/>
      </dsp:txXfrm>
    </dsp:sp>
    <dsp:sp modelId="{074BD53B-007F-4448-A597-153ADB2C69BC}">
      <dsp:nvSpPr>
        <dsp:cNvPr id="0" name=""/>
        <dsp:cNvSpPr/>
      </dsp:nvSpPr>
      <dsp:spPr>
        <a:xfrm>
          <a:off x="796732" y="1572141"/>
          <a:ext cx="1205825" cy="5533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Organisasjon</a:t>
          </a:r>
          <a:endParaRPr lang="nb-NO" sz="1200" kern="1200" dirty="0"/>
        </a:p>
      </dsp:txBody>
      <dsp:txXfrm>
        <a:off x="796732" y="1572141"/>
        <a:ext cx="1205825" cy="553359"/>
      </dsp:txXfrm>
    </dsp:sp>
    <dsp:sp modelId="{0B930EE9-B360-470E-B589-B889EE72841C}">
      <dsp:nvSpPr>
        <dsp:cNvPr id="0" name=""/>
        <dsp:cNvSpPr/>
      </dsp:nvSpPr>
      <dsp:spPr>
        <a:xfrm>
          <a:off x="2324789" y="1572141"/>
          <a:ext cx="1300482" cy="5533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Kommunikasjon</a:t>
          </a:r>
          <a:endParaRPr lang="nb-NO" sz="1200" kern="1200" dirty="0"/>
        </a:p>
      </dsp:txBody>
      <dsp:txXfrm>
        <a:off x="2324789" y="1572141"/>
        <a:ext cx="1300482" cy="55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t" anchorCtr="0" compatLnSpc="1">
            <a:prstTxWarp prst="textNoShape">
              <a:avLst/>
            </a:prstTxWarp>
          </a:bodyPr>
          <a:lstStyle>
            <a:lvl1pPr defTabSz="93008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834" y="4724760"/>
            <a:ext cx="5441947" cy="44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b" anchorCtr="0" compatLnSpc="1">
            <a:prstTxWarp prst="textNoShape">
              <a:avLst/>
            </a:prstTxWarp>
          </a:bodyPr>
          <a:lstStyle>
            <a:lvl1pPr defTabSz="93008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/>
            </a:lvl1pPr>
          </a:lstStyle>
          <a:p>
            <a:pPr>
              <a:defRPr/>
            </a:pPr>
            <a:fld id="{434061DB-5A4A-4590-8348-D9FC2875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5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4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F89D-19F9-462C-934F-69818F4BE53D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5819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6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F89D-19F9-462C-934F-69818F4BE53D}" type="slidenum">
              <a:rPr lang="nb-NO" altLang="nb-NO" smtClean="0"/>
              <a:pPr/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7990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17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7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9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79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ECA7-893A-4963-B9BE-D8B20C09297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4708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3990" indent="-2861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600" indent="-22892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440" indent="-22892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280" indent="-22892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59DE4E4-ECBD-44B7-B891-9B86B40E3ADF}" type="slidenum">
              <a:rPr lang="nb-NO" altLang="nb-NO" sz="1200"/>
              <a:pPr/>
              <a:t>19</a:t>
            </a:fld>
            <a:endParaRPr lang="nb-NO" altLang="nb-NO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3100" y="809625"/>
            <a:ext cx="5399088" cy="4049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nb-NO" altLang="nb-NO" sz="900" dirty="0"/>
          </a:p>
        </p:txBody>
      </p:sp>
    </p:spTree>
    <p:extLst>
      <p:ext uri="{BB962C8B-B14F-4D97-AF65-F5344CB8AC3E}">
        <p14:creationId xmlns:p14="http://schemas.microsoft.com/office/powerpoint/2010/main" val="330452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32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/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3990" indent="-2861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600" indent="-22892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2440" indent="-22892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0280" indent="-22892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6FBC7B-5116-4AE4-B42D-5EE9609B1A8B}" type="slidenum">
              <a:rPr lang="nb-NO" altLang="nb-NO" sz="1200"/>
              <a:pPr/>
              <a:t>20</a:t>
            </a:fld>
            <a:endParaRPr lang="nb-NO" altLang="nb-NO" sz="1200"/>
          </a:p>
        </p:txBody>
      </p:sp>
    </p:spTree>
    <p:extLst>
      <p:ext uri="{BB962C8B-B14F-4D97-AF65-F5344CB8AC3E}">
        <p14:creationId xmlns:p14="http://schemas.microsoft.com/office/powerpoint/2010/main" val="83197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F89D-19F9-462C-934F-69818F4BE53D}" type="slidenum">
              <a:rPr lang="nb-NO" altLang="nb-NO" smtClean="0"/>
              <a:pPr/>
              <a:t>21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329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2F89D-19F9-462C-934F-69818F4BE53D}" type="slidenum">
              <a:rPr lang="nb-NO" altLang="nb-NO" smtClean="0"/>
              <a:pPr/>
              <a:t>22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13925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6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ECA7-893A-4963-B9BE-D8B20C09297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908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ECA7-893A-4963-B9BE-D8B20C09297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897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ECA7-893A-4963-B9BE-D8B20C09297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324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ECA7-893A-4963-B9BE-D8B20C09297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473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ECA7-893A-4963-B9BE-D8B20C09297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695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6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50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7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7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061DB-5A4A-4590-8348-D9FC2875EF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0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ECA7-893A-4963-B9BE-D8B20C09297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6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9388" y="260350"/>
            <a:ext cx="8713787" cy="6426200"/>
            <a:chOff x="113" y="164"/>
            <a:chExt cx="5489" cy="4048"/>
          </a:xfrm>
        </p:grpSpPr>
        <p:pic>
          <p:nvPicPr>
            <p:cNvPr id="5" name="Picture 14" descr="grafikk til ppt_1 red"/>
            <p:cNvPicPr>
              <a:picLocks noChangeAspect="1" noChangeArrowheads="1"/>
            </p:cNvPicPr>
            <p:nvPr/>
          </p:nvPicPr>
          <p:blipFill>
            <a:blip r:embed="rId2" cstate="print"/>
            <a:srcRect l="4231" t="8150" r="7161"/>
            <a:stretch>
              <a:fillRect/>
            </a:stretch>
          </p:blipFill>
          <p:spPr bwMode="auto">
            <a:xfrm>
              <a:off x="158" y="164"/>
              <a:ext cx="5444" cy="3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13" y="3957"/>
              <a:ext cx="940" cy="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982" y="4048"/>
              <a:ext cx="3848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215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68450" y="2349501"/>
            <a:ext cx="6459934" cy="10795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87500" y="3501628"/>
            <a:ext cx="6440884" cy="10795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79512" y="6453336"/>
            <a:ext cx="7921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 smtClean="0">
                <a:solidFill>
                  <a:schemeClr val="bg1">
                    <a:lumMod val="85000"/>
                  </a:schemeClr>
                </a:solidFill>
              </a:rPr>
              <a:t>100990 </a:t>
            </a:r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– 1.1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402C-698A-4E3D-8C77-749AB9141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23063" y="1130300"/>
            <a:ext cx="1952625" cy="5322888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65188" y="1130300"/>
            <a:ext cx="5705475" cy="5322888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D6D8-26DF-4E58-BE35-F8F97C539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5188" y="1130300"/>
            <a:ext cx="7810500" cy="8540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865188" y="2060575"/>
            <a:ext cx="7810500" cy="4392613"/>
          </a:xfrm>
        </p:spPr>
        <p:txBody>
          <a:bodyPr/>
          <a:lstStyle/>
          <a:p>
            <a:pPr lvl="0"/>
            <a:r>
              <a:rPr lang="nb-NO" noProof="0" smtClean="0"/>
              <a:t>Klikk ikonet for å legge til SmartArt-grafikk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E015-993A-4C71-8529-1F1C33E7E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 pitchFamily="34" charset="0"/>
              </a:defRPr>
            </a:lvl4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56EA-4618-44DE-91C7-84BF79700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99C538A-A5A9-4680-BB7F-2F22A1C4618E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6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68AC-5FB2-482E-A4FE-B345D94DC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9054E83-5951-4250-A63B-F45FFD46E4AA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6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65188" y="2060575"/>
            <a:ext cx="382905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46638" y="2060575"/>
            <a:ext cx="3829050" cy="439261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EA881-EBC2-4A44-AF92-7FEC56F3D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B0E2852-959E-4EEA-A2E9-3C7F761605A1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7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3888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7584" y="2708919"/>
            <a:ext cx="3888432" cy="3744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60032" y="2060848"/>
            <a:ext cx="382676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860032" y="2708919"/>
            <a:ext cx="3826768" cy="3744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57182-09EE-494A-8E4D-8D470835A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865188" y="1130300"/>
            <a:ext cx="7810500" cy="854075"/>
          </a:xfrm>
        </p:spPr>
        <p:txBody>
          <a:bodyPr/>
          <a:lstStyle>
            <a:lvl1pPr>
              <a:defRPr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BACB77-2C29-4AA8-88B7-26FE377718D9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10" name="Plassholder for bunntekst 11"/>
          <p:cNvSpPr>
            <a:spLocks noGrp="1"/>
          </p:cNvSpPr>
          <p:nvPr>
            <p:ph type="ftr" sz="quarter" idx="12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E8F6-2B4B-4D21-97C6-FF770707A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4744FA7-1718-4EB2-8FE0-078FBBC68D4A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5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16B0-AD4F-4FA9-9FF1-40F07A00C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FCF3F3D-6642-4980-A756-B8EDD2B206DB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4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FE08-1D12-4667-B794-58101E457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FF8CDF-0EB3-4C5E-B360-A4D3133B5246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7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AB20-78D9-4152-830E-F2CEEF39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CBB55A-A25C-4430-9A6B-102C63012185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7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65188" y="1130300"/>
            <a:ext cx="7810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GB" smtClean="0"/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060575"/>
            <a:ext cx="78105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GB" dirty="0" smtClean="0"/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4188" y="359952"/>
            <a:ext cx="585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A49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9A784B-3709-4200-B112-4BB84DC1A0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8" descr="pos logo til pp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9713" y="184150"/>
            <a:ext cx="3409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EFB481-753C-4168-9A2C-3F9CD678DC91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6" r:id="rId12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27063" indent="-2714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latin typeface="Calibri" pitchFamily="34" charset="0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800">
          <a:solidFill>
            <a:srgbClr val="000000"/>
          </a:solidFill>
          <a:latin typeface="Calibri" pitchFamily="34" charset="0"/>
        </a:defRPr>
      </a:lvl3pPr>
      <a:lvl4pPr marL="1258888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800">
          <a:solidFill>
            <a:srgbClr val="000000"/>
          </a:solidFill>
          <a:latin typeface="Calibri" pitchFamily="34" charset="0"/>
        </a:defRPr>
      </a:lvl4pPr>
      <a:lvl5pPr marL="1525588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8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6459934" cy="1079500"/>
          </a:xfrm>
        </p:spPr>
        <p:txBody>
          <a:bodyPr/>
          <a:lstStyle/>
          <a:p>
            <a:r>
              <a:rPr lang="nb-NO" sz="3600" b="1" dirty="0" smtClean="0"/>
              <a:t>HVORFOR BRY SEG…?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440884" cy="1079500"/>
          </a:xfrm>
        </p:spPr>
        <p:txBody>
          <a:bodyPr/>
          <a:lstStyle/>
          <a:p>
            <a:endParaRPr lang="nb-NO" sz="2800" dirty="0" smtClean="0"/>
          </a:p>
          <a:p>
            <a:r>
              <a:rPr lang="nb-NO" sz="2800" dirty="0" smtClean="0"/>
              <a:t>Eiendomskoordinator Mona Rasmussen</a:t>
            </a:r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976"/>
            <a:ext cx="5612884" cy="27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Forskrift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b="1" dirty="0" smtClean="0"/>
              <a:t>Ikke absolutte tekniske krav, men funksjonskrav</a:t>
            </a:r>
          </a:p>
          <a:p>
            <a:r>
              <a:rPr lang="nb-NO" sz="2000" dirty="0" smtClean="0"/>
              <a:t>§ 7. Generelle krav</a:t>
            </a:r>
          </a:p>
          <a:p>
            <a:pPr lvl="1"/>
            <a:r>
              <a:rPr lang="nb-NO" sz="2000" dirty="0"/>
              <a:t>skal være helsemessig </a:t>
            </a:r>
            <a:r>
              <a:rPr lang="nb-NO" sz="2000" dirty="0" smtClean="0"/>
              <a:t>tilfredsstillende</a:t>
            </a:r>
          </a:p>
          <a:p>
            <a:r>
              <a:rPr lang="nb-NO" sz="2000" dirty="0" smtClean="0"/>
              <a:t>§9. Utforming og innredning</a:t>
            </a:r>
          </a:p>
          <a:p>
            <a:pPr lvl="1"/>
            <a:r>
              <a:rPr lang="nb-NO" sz="2000" dirty="0"/>
              <a:t>skal være utformet og innredet slik at </a:t>
            </a:r>
            <a:r>
              <a:rPr lang="nb-NO" sz="2000" dirty="0" err="1"/>
              <a:t>forskriftens</a:t>
            </a:r>
            <a:r>
              <a:rPr lang="nb-NO" sz="2000" dirty="0"/>
              <a:t> formål </a:t>
            </a:r>
            <a:r>
              <a:rPr lang="nb-NO" sz="2000" dirty="0" smtClean="0"/>
              <a:t>ivaretas</a:t>
            </a:r>
          </a:p>
          <a:p>
            <a:r>
              <a:rPr lang="nb-NO" sz="2000" dirty="0" smtClean="0"/>
              <a:t>§ 17 Smittevern</a:t>
            </a:r>
          </a:p>
          <a:p>
            <a:pPr lvl="1"/>
            <a:r>
              <a:rPr lang="nb-NO" sz="2000" dirty="0"/>
              <a:t>planlegges og drives slik at risikoen for spredning av smittsomme sykdommer blir så liten som praktisk </a:t>
            </a:r>
            <a:r>
              <a:rPr lang="nb-NO" sz="2000" dirty="0" smtClean="0"/>
              <a:t>mulig</a:t>
            </a:r>
          </a:p>
          <a:p>
            <a:r>
              <a:rPr lang="nb-NO" sz="2000" dirty="0" smtClean="0"/>
              <a:t>§ 23 Sanitære forhold</a:t>
            </a:r>
          </a:p>
          <a:p>
            <a:pPr lvl="1"/>
            <a:r>
              <a:rPr lang="nb-NO" sz="2000" dirty="0"/>
              <a:t>tilstrekkelig antall tilgjengelige toaletter og vasker. Sanitære anlegg skal ha hygienisk tilfredsstillende utforming, kapasitet og standard.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1DF4-4F7D-46F0-A36A-62C85AAD8618}" type="datetime1">
              <a:rPr lang="nb-NO" altLang="nb-NO" smtClean="0"/>
              <a:t>29.04.2015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938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10500" cy="854075"/>
          </a:xfrm>
        </p:spPr>
        <p:txBody>
          <a:bodyPr/>
          <a:lstStyle/>
          <a:p>
            <a:r>
              <a:rPr lang="nb-NO" dirty="0" smtClean="0"/>
              <a:t>Hvorfor bry seg..?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556792"/>
            <a:ext cx="7810500" cy="4392613"/>
          </a:xfrm>
        </p:spPr>
        <p:txBody>
          <a:bodyPr/>
          <a:lstStyle/>
          <a:p>
            <a:r>
              <a:rPr lang="nb-NO" dirty="0" smtClean="0"/>
              <a:t>Hva må vi gjøre for å få byggene godkjent?</a:t>
            </a:r>
          </a:p>
          <a:p>
            <a:pPr lvl="1"/>
            <a:r>
              <a:rPr lang="nb-NO" dirty="0" smtClean="0"/>
              <a:t>Rive og bygge nytt?</a:t>
            </a:r>
          </a:p>
          <a:p>
            <a:pPr lvl="1"/>
            <a:r>
              <a:rPr lang="nb-NO" dirty="0" smtClean="0"/>
              <a:t>Bygge andre steder? </a:t>
            </a:r>
          </a:p>
          <a:p>
            <a:pPr lvl="1"/>
            <a:r>
              <a:rPr lang="nb-NO" dirty="0" smtClean="0"/>
              <a:t>Gjøre det beste ut av det……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Hvem gjør hva?</a:t>
            </a:r>
          </a:p>
          <a:p>
            <a:pPr lvl="1"/>
            <a:r>
              <a:rPr lang="nb-NO" dirty="0" smtClean="0"/>
              <a:t>En kommune (juridisk enhet)</a:t>
            </a:r>
          </a:p>
          <a:p>
            <a:pPr lvl="1"/>
            <a:r>
              <a:rPr lang="nb-NO" dirty="0" smtClean="0"/>
              <a:t>15 bydeler</a:t>
            </a:r>
          </a:p>
          <a:p>
            <a:pPr lvl="1"/>
            <a:r>
              <a:rPr lang="nb-NO" dirty="0" smtClean="0"/>
              <a:t>En skoleeier (Utdanningsetaten)</a:t>
            </a:r>
          </a:p>
          <a:p>
            <a:pPr lvl="1"/>
            <a:r>
              <a:rPr lang="nb-NO" dirty="0" smtClean="0"/>
              <a:t>Vi bygger og drifter mesteparten..</a:t>
            </a:r>
            <a:endParaRPr lang="nb-N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90" y="2996952"/>
            <a:ext cx="3829744" cy="27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5E20AD-302B-4972-930D-708479C3A1CA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43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§ 4 Ansvar og internkontroll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65188" y="2060575"/>
            <a:ext cx="4066852" cy="4392613"/>
          </a:xfrm>
        </p:spPr>
        <p:txBody>
          <a:bodyPr/>
          <a:lstStyle/>
          <a:p>
            <a:r>
              <a:rPr lang="nb-NO" dirty="0" smtClean="0"/>
              <a:t>Byggeier</a:t>
            </a:r>
          </a:p>
          <a:p>
            <a:r>
              <a:rPr lang="nb-NO" dirty="0" smtClean="0"/>
              <a:t>Skolens eier</a:t>
            </a:r>
          </a:p>
          <a:p>
            <a:r>
              <a:rPr lang="nb-NO" dirty="0" smtClean="0"/>
              <a:t>Rektor/styrer</a:t>
            </a:r>
          </a:p>
          <a:p>
            <a:r>
              <a:rPr lang="nb-NO" dirty="0" smtClean="0"/>
              <a:t>Kommuneoverlegen</a:t>
            </a:r>
          </a:p>
          <a:p>
            <a:r>
              <a:rPr lang="nb-NO" dirty="0" smtClean="0"/>
              <a:t>Renholder</a:t>
            </a:r>
          </a:p>
          <a:p>
            <a:r>
              <a:rPr lang="nb-NO" dirty="0" smtClean="0"/>
              <a:t>Vaktmester</a:t>
            </a:r>
          </a:p>
          <a:p>
            <a:r>
              <a:rPr lang="nb-NO" dirty="0" smtClean="0"/>
              <a:t>Lærer/Barnehagelærer</a:t>
            </a:r>
          </a:p>
          <a:p>
            <a:r>
              <a:rPr lang="nb-NO" dirty="0" smtClean="0"/>
              <a:t>Foreldre/barn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70814" y="4149080"/>
            <a:ext cx="3544537" cy="17281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nb-NO" dirty="0"/>
              <a:t>Ansvarsfordeling må være avklart og skriftliggjort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72" y="1700809"/>
            <a:ext cx="1428750" cy="1478161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1A4267-0BD0-4EF5-9064-FDEFE8ABAE1E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1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720240" y="1196752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rgbClr val="C3000A"/>
                </a:solidFill>
                <a:latin typeface="+mn-lt"/>
              </a:rPr>
              <a:t>SKOLETOALETTER OG VASKER (sanitære forhold)</a:t>
            </a:r>
          </a:p>
        </p:txBody>
      </p:sp>
      <p:pic>
        <p:nvPicPr>
          <p:cNvPr id="6146" name="Picture 2" descr="C:\Users\MRasmuss\AppData\Local\Microsoft\Windows\Temporary Internet Files\Content.IE5\LETMN7KX\cleanhands[1]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25" y="3196015"/>
            <a:ext cx="352839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oilet"/>
          <p:cNvSpPr>
            <a:spLocks noEditPoints="1" noChangeArrowheads="1"/>
          </p:cNvSpPr>
          <p:nvPr/>
        </p:nvSpPr>
        <p:spPr bwMode="auto">
          <a:xfrm>
            <a:off x="755576" y="2780928"/>
            <a:ext cx="2376264" cy="32403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10800 w 21600"/>
              <a:gd name="T7" fmla="*/ 21600 h 21600"/>
              <a:gd name="T8" fmla="*/ 931 w 21600"/>
              <a:gd name="T9" fmla="*/ 538 h 21600"/>
              <a:gd name="T10" fmla="*/ 20729 w 21600"/>
              <a:gd name="T11" fmla="*/ 660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1600" y="7298"/>
                </a:moveTo>
                <a:lnTo>
                  <a:pt x="21600" y="0"/>
                </a:lnTo>
                <a:lnTo>
                  <a:pt x="10679" y="0"/>
                </a:lnTo>
                <a:lnTo>
                  <a:pt x="0" y="0"/>
                </a:lnTo>
                <a:lnTo>
                  <a:pt x="0" y="7298"/>
                </a:lnTo>
                <a:lnTo>
                  <a:pt x="6033" y="7298"/>
                </a:lnTo>
                <a:lnTo>
                  <a:pt x="6206" y="7616"/>
                </a:lnTo>
                <a:lnTo>
                  <a:pt x="6310" y="7935"/>
                </a:lnTo>
                <a:lnTo>
                  <a:pt x="6345" y="8302"/>
                </a:lnTo>
                <a:lnTo>
                  <a:pt x="6310" y="8620"/>
                </a:lnTo>
                <a:lnTo>
                  <a:pt x="6206" y="8963"/>
                </a:lnTo>
                <a:lnTo>
                  <a:pt x="6102" y="9331"/>
                </a:lnTo>
                <a:lnTo>
                  <a:pt x="5894" y="9722"/>
                </a:lnTo>
                <a:lnTo>
                  <a:pt x="5513" y="10163"/>
                </a:lnTo>
                <a:lnTo>
                  <a:pt x="4577" y="11339"/>
                </a:lnTo>
                <a:lnTo>
                  <a:pt x="3848" y="12539"/>
                </a:lnTo>
                <a:lnTo>
                  <a:pt x="3363" y="13641"/>
                </a:lnTo>
                <a:lnTo>
                  <a:pt x="3086" y="14718"/>
                </a:lnTo>
                <a:lnTo>
                  <a:pt x="3051" y="15649"/>
                </a:lnTo>
                <a:lnTo>
                  <a:pt x="3086" y="16580"/>
                </a:lnTo>
                <a:lnTo>
                  <a:pt x="3467" y="17510"/>
                </a:lnTo>
                <a:lnTo>
                  <a:pt x="3952" y="18294"/>
                </a:lnTo>
                <a:lnTo>
                  <a:pt x="4577" y="19029"/>
                </a:lnTo>
                <a:lnTo>
                  <a:pt x="5270" y="19616"/>
                </a:lnTo>
                <a:lnTo>
                  <a:pt x="6137" y="20229"/>
                </a:lnTo>
                <a:lnTo>
                  <a:pt x="6969" y="20718"/>
                </a:lnTo>
                <a:lnTo>
                  <a:pt x="7905" y="21061"/>
                </a:lnTo>
                <a:lnTo>
                  <a:pt x="8876" y="21331"/>
                </a:lnTo>
                <a:lnTo>
                  <a:pt x="9812" y="21600"/>
                </a:lnTo>
                <a:lnTo>
                  <a:pt x="10817" y="21600"/>
                </a:lnTo>
                <a:lnTo>
                  <a:pt x="11753" y="21600"/>
                </a:lnTo>
                <a:lnTo>
                  <a:pt x="12690" y="21331"/>
                </a:lnTo>
                <a:lnTo>
                  <a:pt x="13695" y="21061"/>
                </a:lnTo>
                <a:lnTo>
                  <a:pt x="14492" y="20718"/>
                </a:lnTo>
                <a:lnTo>
                  <a:pt x="15359" y="20229"/>
                </a:lnTo>
                <a:lnTo>
                  <a:pt x="16157" y="19616"/>
                </a:lnTo>
                <a:lnTo>
                  <a:pt x="16781" y="19029"/>
                </a:lnTo>
                <a:lnTo>
                  <a:pt x="17335" y="18294"/>
                </a:lnTo>
                <a:lnTo>
                  <a:pt x="17717" y="17510"/>
                </a:lnTo>
                <a:lnTo>
                  <a:pt x="18098" y="16580"/>
                </a:lnTo>
                <a:lnTo>
                  <a:pt x="18237" y="15649"/>
                </a:lnTo>
                <a:lnTo>
                  <a:pt x="18098" y="14718"/>
                </a:lnTo>
                <a:lnTo>
                  <a:pt x="17856" y="13641"/>
                </a:lnTo>
                <a:lnTo>
                  <a:pt x="17231" y="12539"/>
                </a:lnTo>
                <a:lnTo>
                  <a:pt x="16538" y="11339"/>
                </a:lnTo>
                <a:lnTo>
                  <a:pt x="15533" y="10163"/>
                </a:lnTo>
                <a:lnTo>
                  <a:pt x="15221" y="9722"/>
                </a:lnTo>
                <a:lnTo>
                  <a:pt x="14978" y="9404"/>
                </a:lnTo>
                <a:lnTo>
                  <a:pt x="14804" y="9012"/>
                </a:lnTo>
                <a:lnTo>
                  <a:pt x="14735" y="8620"/>
                </a:lnTo>
                <a:lnTo>
                  <a:pt x="14700" y="8302"/>
                </a:lnTo>
                <a:lnTo>
                  <a:pt x="14735" y="7959"/>
                </a:lnTo>
                <a:lnTo>
                  <a:pt x="14874" y="7616"/>
                </a:lnTo>
                <a:lnTo>
                  <a:pt x="14978" y="7298"/>
                </a:lnTo>
                <a:lnTo>
                  <a:pt x="21600" y="7298"/>
                </a:lnTo>
                <a:close/>
              </a:path>
              <a:path w="21600" h="21600" extrusionOk="0">
                <a:moveTo>
                  <a:pt x="21600" y="7298"/>
                </a:moveTo>
                <a:lnTo>
                  <a:pt x="6033" y="7298"/>
                </a:lnTo>
                <a:lnTo>
                  <a:pt x="11164" y="7298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2F3E46-877B-44CD-9B06-D1307917D8C0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43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9C538A-A5A9-4680-BB7F-2F22A1C4618E}" type="datetime1">
              <a:rPr lang="nb-NO" smtClean="0"/>
              <a:t>29.04.2015</a:t>
            </a:fld>
            <a:endParaRPr lang="nb-NO" dirty="0"/>
          </a:p>
        </p:txBody>
      </p:sp>
      <p:pic>
        <p:nvPicPr>
          <p:cNvPr id="3074" name="Picture 2" descr="C:\Users\MRasmuss\Pictures\2015-01-27\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0850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Rasmuss\Pictures\2015-01-27\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86" y="3140968"/>
            <a:ext cx="2856284" cy="213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Rasmuss\Pictures\2015-01-27\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22" y="692696"/>
            <a:ext cx="2598415" cy="194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Rasmuss\Pictures\2015-03-11\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36" y="3582144"/>
            <a:ext cx="3029484" cy="22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628728" y="2575034"/>
            <a:ext cx="1615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latin typeface="+mn-lt"/>
              </a:rPr>
              <a:t>Drikkefontene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18230" y="3140968"/>
            <a:ext cx="2903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+mn-lt"/>
              </a:rPr>
              <a:t>«Håndvask» som daglig benyttes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292478" y="5291569"/>
            <a:ext cx="2654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+mn-lt"/>
              </a:rPr>
              <a:t>Litt nyere variant av håndvask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115615" y="5949890"/>
            <a:ext cx="2451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+mn-lt"/>
              </a:rPr>
              <a:t>Toalett for elever og lærere</a:t>
            </a:r>
          </a:p>
        </p:txBody>
      </p:sp>
    </p:spTree>
    <p:extLst>
      <p:ext uri="{BB962C8B-B14F-4D97-AF65-F5344CB8AC3E}">
        <p14:creationId xmlns:p14="http://schemas.microsoft.com/office/powerpoint/2010/main" val="424123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oletoaletter montas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4" y="825859"/>
            <a:ext cx="8539000" cy="54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043608" y="5840799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.</a:t>
            </a:r>
            <a:endParaRPr lang="nb-NO" sz="2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E1A88A-304F-4160-A56C-89DDC03BF454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89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9C538A-A5A9-4680-BB7F-2F22A1C4618E}" type="datetime1">
              <a:rPr lang="nb-NO" smtClean="0"/>
              <a:t>29.04.2015</a:t>
            </a:fld>
            <a:endParaRPr lang="nb-NO" dirty="0"/>
          </a:p>
        </p:txBody>
      </p:sp>
      <p:pic>
        <p:nvPicPr>
          <p:cNvPr id="4100" name="Picture 4" descr="http://upload.wikimedia.org/wikipedia/commons/1/1a/Steel-wall-ur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14434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b/bc/Ur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17310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899592" y="3372083"/>
            <a:ext cx="174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+mn-lt"/>
              </a:rPr>
              <a:t>Porselenspissoar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84168" y="3356992"/>
            <a:ext cx="144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latin typeface="+mn-lt"/>
              </a:rPr>
              <a:t>Rennepissoar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83568" y="3933056"/>
            <a:ext cx="8019183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 smtClean="0">
                <a:latin typeface="+mn-lt"/>
              </a:rPr>
              <a:t>Pissoarer er ofte benyttet  på de fleste guttetoalettene ved skolene.</a:t>
            </a:r>
          </a:p>
          <a:p>
            <a:endParaRPr lang="nb-NO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Tenk på renholdet….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Tenk på lukten….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Hva med hygienen…..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Fliser på gulvet…..! Ikke akseptabelt </a:t>
            </a:r>
            <a:r>
              <a:rPr lang="nb-NO" dirty="0" err="1" smtClean="0"/>
              <a:t>pga</a:t>
            </a:r>
            <a:r>
              <a:rPr lang="nb-NO" dirty="0" smtClean="0"/>
              <a:t> fugene og bortimot umulig å holde 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latin typeface="+mn-lt"/>
            </a:endParaRPr>
          </a:p>
          <a:p>
            <a:endParaRPr lang="nb-NO" dirty="0">
              <a:latin typeface="+mn-lt"/>
            </a:endParaRPr>
          </a:p>
          <a:p>
            <a:endParaRPr lang="nb-NO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10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227" y="692696"/>
            <a:ext cx="7810500" cy="854075"/>
          </a:xfrm>
        </p:spPr>
        <p:txBody>
          <a:bodyPr/>
          <a:lstStyle/>
          <a:p>
            <a:r>
              <a:rPr lang="nb-NO" b="1" dirty="0" smtClean="0"/>
              <a:t>Hvorfor bry seg….?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9C538A-A5A9-4680-BB7F-2F22A1C4618E}" type="datetime1">
              <a:rPr lang="nb-NO" smtClean="0"/>
              <a:t>29.04.2015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70037" y="1628800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Skoletoalettenes tilstand hva gjelder renhold, elevenes opplevelse av trygghet, spesielt med hensyn til dørlåser, og mulighet for privatliv er en utfordring. </a:t>
            </a:r>
            <a:endParaRPr lang="nb-NO" dirty="0" smtClean="0"/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Elever </a:t>
            </a:r>
            <a:r>
              <a:rPr lang="nb-NO" dirty="0"/>
              <a:t>og foreldre i </a:t>
            </a:r>
            <a:r>
              <a:rPr lang="nb-NO" dirty="0" smtClean="0"/>
              <a:t>kommunene </a:t>
            </a:r>
            <a:r>
              <a:rPr lang="nb-NO" dirty="0"/>
              <a:t>forteller om lite tiltalende toaletter med sjenerende lukt og, for barna; vanskelige/"skumle" låser på dørene, likeledes at elever er fotografert med mobilkamera i toalettsituasjon og at bilder kan brukes i mobbesammenheng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Medisinsk sett er det velkjent at det å utsette toalettbesøk gjennom hele skoledagen over tid kan medføre problemer. Konsekvenser kan være vannlatings- og tarmtømmingsproblemer i form av urininkontinens, urinveisinfeksjoner, redusert blæretømmingsevne og forstoppelse. Barn som allerede har disse problemene kan oppleve forverrede symptomer. </a:t>
            </a:r>
            <a:endParaRPr lang="nb-NO" dirty="0" smtClean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Fagmiljøet har i mange år vært opptatt av at barn må ha gode muligheter for regelmessige toalettbesøk gjennom skoledagen. </a:t>
            </a:r>
          </a:p>
        </p:txBody>
      </p:sp>
    </p:spTree>
    <p:extLst>
      <p:ext uri="{BB962C8B-B14F-4D97-AF65-F5344CB8AC3E}">
        <p14:creationId xmlns:p14="http://schemas.microsoft.com/office/powerpoint/2010/main" val="115811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Smittespredning blant barn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Barnas </a:t>
            </a:r>
            <a:r>
              <a:rPr lang="nb-NO" sz="2400" dirty="0"/>
              <a:t>naturlige immunforsvar </a:t>
            </a:r>
            <a:r>
              <a:rPr lang="nb-NO" sz="2400" dirty="0" smtClean="0"/>
              <a:t>er ikke </a:t>
            </a:r>
            <a:r>
              <a:rPr lang="nb-NO" sz="2400" dirty="0"/>
              <a:t>fullt </a:t>
            </a:r>
            <a:r>
              <a:rPr lang="nb-NO" sz="2400" dirty="0" smtClean="0"/>
              <a:t>utviklet</a:t>
            </a:r>
          </a:p>
          <a:p>
            <a:r>
              <a:rPr lang="nb-NO" sz="2400" dirty="0"/>
              <a:t>D</a:t>
            </a:r>
            <a:r>
              <a:rPr lang="nb-NO" sz="2400" dirty="0" smtClean="0"/>
              <a:t>e </a:t>
            </a:r>
            <a:r>
              <a:rPr lang="nb-NO" sz="2400" dirty="0"/>
              <a:t>leker tett og </a:t>
            </a:r>
            <a:r>
              <a:rPr lang="nb-NO" sz="2400" dirty="0" smtClean="0"/>
              <a:t>fysisk</a:t>
            </a:r>
          </a:p>
          <a:p>
            <a:r>
              <a:rPr lang="nb-NO" sz="2400" dirty="0" smtClean="0"/>
              <a:t>Evnen </a:t>
            </a:r>
            <a:r>
              <a:rPr lang="nb-NO" sz="2400" dirty="0"/>
              <a:t>til å ivareta </a:t>
            </a:r>
            <a:r>
              <a:rPr lang="nb-NO" sz="2400" dirty="0" smtClean="0"/>
              <a:t>egen hygiene </a:t>
            </a:r>
            <a:r>
              <a:rPr lang="nb-NO" sz="2400" dirty="0"/>
              <a:t>er svært </a:t>
            </a:r>
            <a:r>
              <a:rPr lang="nb-NO" sz="2400" dirty="0" smtClean="0"/>
              <a:t>varierende</a:t>
            </a:r>
          </a:p>
          <a:p>
            <a:r>
              <a:rPr lang="nb-NO" sz="2400" dirty="0" smtClean="0"/>
              <a:t>Smittespredning skjer hovedsakelig </a:t>
            </a:r>
            <a:r>
              <a:rPr lang="nb-NO" sz="2400" dirty="0"/>
              <a:t>gjennom direkte eller indirekte </a:t>
            </a:r>
            <a:r>
              <a:rPr lang="nb-NO" sz="2400" dirty="0" smtClean="0"/>
              <a:t>kontaktsmitte</a:t>
            </a:r>
          </a:p>
          <a:p>
            <a:r>
              <a:rPr lang="nb-NO" sz="2400" dirty="0"/>
              <a:t>Høy forekomst av smittsomme </a:t>
            </a:r>
            <a:r>
              <a:rPr lang="nb-NO" sz="2400" dirty="0" smtClean="0"/>
              <a:t>sykdommer </a:t>
            </a:r>
            <a:r>
              <a:rPr lang="nb-NO" sz="2400" dirty="0"/>
              <a:t>gir risiko for at også ansatte skal bli </a:t>
            </a:r>
            <a:r>
              <a:rPr lang="nb-NO" sz="2400" dirty="0" smtClean="0"/>
              <a:t>smittet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0FBE7A-609A-4E4A-9F34-F9CC0DBA1B97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2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47880"/>
            <a:ext cx="8773898" cy="8203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b-NO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Bakterienes formeringsevne</a:t>
            </a:r>
            <a:endParaRPr lang="nb-NO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98" y="1811675"/>
            <a:ext cx="3270744" cy="3543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1121924" y="4636819"/>
            <a:ext cx="2483644" cy="585589"/>
          </a:xfrm>
          <a:prstGeom prst="cloudCallout">
            <a:avLst>
              <a:gd name="adj1" fmla="val 43000"/>
              <a:gd name="adj2" fmla="val -102204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2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nb-NO" altLang="nb-NO" sz="1950" b="0">
                <a:solidFill>
                  <a:schemeClr val="tx1"/>
                </a:solidFill>
                <a:latin typeface="Tahoma" panose="020B0604030504040204" pitchFamily="34" charset="0"/>
              </a:rPr>
              <a:t>Fukt</a:t>
            </a: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980769" y="1905382"/>
            <a:ext cx="2376487" cy="585589"/>
          </a:xfrm>
          <a:prstGeom prst="cloudCallout">
            <a:avLst>
              <a:gd name="adj1" fmla="val 59167"/>
              <a:gd name="adj2" fmla="val 11211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2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nb-NO" altLang="nb-NO" sz="1950" b="0" dirty="0">
                <a:solidFill>
                  <a:schemeClr val="tx1"/>
                </a:solidFill>
                <a:latin typeface="Tahoma" panose="020B0604030504040204" pitchFamily="34" charset="0"/>
              </a:rPr>
              <a:t>Temperatur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667841" y="1905381"/>
            <a:ext cx="2700338" cy="585589"/>
          </a:xfrm>
          <a:prstGeom prst="cloudCallout">
            <a:avLst>
              <a:gd name="adj1" fmla="val -38625"/>
              <a:gd name="adj2" fmla="val 10682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2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nb-NO" altLang="nb-NO" sz="1950" b="0">
                <a:solidFill>
                  <a:schemeClr val="tx1"/>
                </a:solidFill>
                <a:latin typeface="Tahoma" panose="020B0604030504040204" pitchFamily="34" charset="0"/>
              </a:rPr>
              <a:t>Luft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803573" y="4634834"/>
            <a:ext cx="2564606" cy="585589"/>
          </a:xfrm>
          <a:prstGeom prst="cloudCallout">
            <a:avLst>
              <a:gd name="adj1" fmla="val -59611"/>
              <a:gd name="adj2" fmla="val -9300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200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2000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-"/>
              <a:defRPr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nb-NO" altLang="nb-NO" sz="1950" b="0" dirty="0">
                <a:solidFill>
                  <a:schemeClr val="tx1"/>
                </a:solidFill>
                <a:latin typeface="Tahoma" panose="020B0604030504040204" pitchFamily="34" charset="0"/>
              </a:rPr>
              <a:t>Næring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6DE943-BC06-4C44-B0F1-C5A40FD1BB40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327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920038" cy="854075"/>
          </a:xfrm>
        </p:spPr>
        <p:txBody>
          <a:bodyPr/>
          <a:lstStyle/>
          <a:p>
            <a:pPr algn="ctr"/>
            <a:r>
              <a:rPr lang="nb-NO" sz="3200" dirty="0" smtClean="0">
                <a:latin typeface="Calibri" pitchFamily="34" charset="0"/>
              </a:rPr>
              <a:t>Visjon: Et skolebygg å være stolt av!</a:t>
            </a:r>
          </a:p>
        </p:txBody>
      </p:sp>
      <p:sp>
        <p:nvSpPr>
          <p:cNvPr id="4100" name="TekstSylinder 5"/>
          <p:cNvSpPr txBox="1">
            <a:spLocks noChangeArrowheads="1"/>
          </p:cNvSpPr>
          <p:nvPr/>
        </p:nvSpPr>
        <p:spPr bwMode="auto">
          <a:xfrm>
            <a:off x="1475656" y="5978494"/>
            <a:ext cx="6624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Hersleb videregående skole</a:t>
            </a:r>
            <a:endParaRPr lang="nb-NO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90" y="2060575"/>
            <a:ext cx="5939258" cy="3960000"/>
          </a:xfrm>
        </p:spPr>
      </p:pic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43A44C-521D-4B97-A771-F40DDF55CAF6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89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302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63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US" sz="2763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nb-NO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Bakterienes</a:t>
            </a: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nb-NO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formeringsevne</a:t>
            </a:r>
            <a:endParaRPr lang="nb-NO" sz="31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3868340" cy="669429"/>
          </a:xfrm>
        </p:spPr>
        <p:txBody>
          <a:bodyPr/>
          <a:lstStyle/>
          <a:p>
            <a:r>
              <a:rPr lang="nb-NO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Vekst ved </a:t>
            </a:r>
            <a:r>
              <a:rPr lang="nb-NO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37</a:t>
            </a:r>
            <a:r>
              <a:rPr lang="nb-NO" baseline="40000" dirty="0">
                <a:solidFill>
                  <a:schemeClr val="accent1"/>
                </a:solidFill>
                <a:latin typeface="Tahoma" pitchFamily="34" charset="0"/>
              </a:rPr>
              <a:t>o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</a:t>
            </a:r>
            <a:endParaRPr lang="nb-NO" dirty="0">
              <a:solidFill>
                <a:schemeClr val="accent1"/>
              </a:solidFill>
            </a:endParaRPr>
          </a:p>
        </p:txBody>
      </p:sp>
      <p:graphicFrame>
        <p:nvGraphicFramePr>
          <p:cNvPr id="328707" name="Group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01241" y="2081916"/>
          <a:ext cx="3206932" cy="39605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7433"/>
                <a:gridCol w="1999499"/>
              </a:tblGrid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Tid</a:t>
                      </a:r>
                      <a:endParaRPr kumimoji="0" lang="nb-NO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Antall bakterier</a:t>
                      </a:r>
                      <a:endParaRPr kumimoji="0" lang="nb-NO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Start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time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timer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timer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timer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4 096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timer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32 768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timer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262 144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  <a:tr h="430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 timer</a:t>
                      </a: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2 097 152</a:t>
                      </a: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6754" marR="76754" marT="37151" marB="37151" horzOverflow="overflow"/>
                </a:tc>
              </a:tr>
            </a:tbl>
          </a:graphicData>
        </a:graphic>
      </p:graphicFrame>
      <p:sp>
        <p:nvSpPr>
          <p:cNvPr id="4" name="Plassholder for tekst 3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3887391" cy="669429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Vekst ved  4</a:t>
            </a:r>
            <a:r>
              <a:rPr lang="nb-NO" baseline="40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nb-NO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nb-NO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50924101"/>
              </p:ext>
            </p:extLst>
          </p:nvPr>
        </p:nvGraphicFramePr>
        <p:xfrm>
          <a:off x="4644008" y="2060848"/>
          <a:ext cx="3417932" cy="388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2265804"/>
              </a:tblGrid>
              <a:tr h="43204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Tid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000" dirty="0" smtClean="0"/>
                        <a:t>Antall bakterier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</a:tr>
              <a:tr h="41418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Start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dirty="0" smtClean="0"/>
                        <a:t>1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</a:tr>
              <a:tr h="41418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1 døgn</a:t>
                      </a:r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dirty="0" smtClean="0"/>
                        <a:t>8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</a:tr>
              <a:tr h="41418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2 døgn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dirty="0" smtClean="0"/>
                        <a:t>64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</a:tr>
              <a:tr h="414188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3 døgn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000" dirty="0" smtClean="0"/>
                        <a:t>512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</a:tr>
              <a:tr h="44802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4 døgn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4 096</a:t>
                      </a:r>
                    </a:p>
                  </a:txBody>
                  <a:tcPr marL="68580" marR="68580" marT="37151" marB="37151" horzOverflow="overflow"/>
                </a:tc>
              </a:tr>
              <a:tr h="44802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5 døgn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32 768</a:t>
                      </a:r>
                    </a:p>
                  </a:txBody>
                  <a:tcPr marL="68580" marR="68580" marT="37151" marB="37151" horzOverflow="overflow"/>
                </a:tc>
              </a:tr>
              <a:tr h="44802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6 døgn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262 144</a:t>
                      </a:r>
                    </a:p>
                  </a:txBody>
                  <a:tcPr marL="68580" marR="68580" marT="37151" marB="37151" horzOverflow="overflow"/>
                </a:tc>
              </a:tr>
              <a:tr h="44802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7 døgn</a:t>
                      </a:r>
                      <a:endParaRPr lang="nb-NO" sz="2000" dirty="0"/>
                    </a:p>
                  </a:txBody>
                  <a:tcPr marL="68580" marR="68580" marT="37148" marB="37148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2 097 152</a:t>
                      </a:r>
                    </a:p>
                  </a:txBody>
                  <a:tcPr marL="68580" marR="68580" marT="37151" marB="37151" horzOverflow="overflow"/>
                </a:tc>
              </a:tr>
            </a:tbl>
          </a:graphicData>
        </a:graphic>
      </p:graphicFrame>
      <p:sp>
        <p:nvSpPr>
          <p:cNvPr id="2" name="Plassholder for dato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2C9945-1D56-4776-8873-681EE6D973F8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7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Noen fakta….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1 </a:t>
            </a:r>
            <a:r>
              <a:rPr lang="nb-NO" sz="2400" dirty="0" err="1"/>
              <a:t>ts</a:t>
            </a:r>
            <a:r>
              <a:rPr lang="nb-NO" sz="2400" dirty="0"/>
              <a:t> jord = 100 ulike arter = 10 </a:t>
            </a:r>
            <a:r>
              <a:rPr lang="nb-NO" sz="2400" dirty="0" err="1"/>
              <a:t>mill</a:t>
            </a:r>
            <a:r>
              <a:rPr lang="nb-NO" sz="2400" dirty="0"/>
              <a:t> </a:t>
            </a:r>
            <a:r>
              <a:rPr lang="nb-NO" sz="2400" dirty="0" smtClean="0"/>
              <a:t>bakterier</a:t>
            </a:r>
          </a:p>
          <a:p>
            <a:r>
              <a:rPr lang="nb-NO" sz="2400" dirty="0" smtClean="0"/>
              <a:t>Vi har </a:t>
            </a:r>
            <a:r>
              <a:rPr lang="nb-NO" sz="2400" dirty="0"/>
              <a:t>ti ganger flere bakterieceller enn </a:t>
            </a:r>
            <a:r>
              <a:rPr lang="nb-NO" sz="2400" dirty="0" smtClean="0"/>
              <a:t>menneskeceller</a:t>
            </a:r>
          </a:p>
          <a:p>
            <a:r>
              <a:rPr lang="nb-NO" sz="2400" dirty="0" smtClean="0"/>
              <a:t>Det er </a:t>
            </a:r>
            <a:r>
              <a:rPr lang="nb-NO" sz="2400" dirty="0"/>
              <a:t>høyest </a:t>
            </a:r>
            <a:r>
              <a:rPr lang="nb-NO" sz="2400" dirty="0" smtClean="0"/>
              <a:t>forekomst av bakterier </a:t>
            </a:r>
            <a:r>
              <a:rPr lang="nb-NO" sz="2400" dirty="0"/>
              <a:t>på </a:t>
            </a:r>
            <a:r>
              <a:rPr lang="nb-NO" sz="2400" dirty="0" smtClean="0"/>
              <a:t>huden og </a:t>
            </a:r>
            <a:r>
              <a:rPr lang="nb-NO" sz="2400" dirty="0"/>
              <a:t>i </a:t>
            </a:r>
            <a:r>
              <a:rPr lang="nb-NO" sz="2400" dirty="0" smtClean="0"/>
              <a:t>endetarmen</a:t>
            </a:r>
          </a:p>
          <a:p>
            <a:r>
              <a:rPr lang="nb-NO" sz="2400" dirty="0" err="1" smtClean="0"/>
              <a:t>Antibiotikaresistens</a:t>
            </a:r>
            <a:r>
              <a:rPr lang="nb-NO" sz="2400" dirty="0" smtClean="0"/>
              <a:t> er bitt et </a:t>
            </a:r>
            <a:r>
              <a:rPr lang="nb-NO" sz="2400" dirty="0"/>
              <a:t>stort </a:t>
            </a:r>
            <a:r>
              <a:rPr lang="nb-NO" sz="2400" dirty="0" smtClean="0"/>
              <a:t>problem</a:t>
            </a:r>
          </a:p>
          <a:p>
            <a:r>
              <a:rPr lang="nb-NO" sz="2400" dirty="0" smtClean="0"/>
              <a:t>En sykefraværsdag koster 2600 kr</a:t>
            </a:r>
            <a:endParaRPr lang="nb-NO" sz="2400" dirty="0"/>
          </a:p>
          <a:p>
            <a:r>
              <a:rPr lang="nb-NO" sz="2400" dirty="0" smtClean="0"/>
              <a:t>Reduserte </a:t>
            </a:r>
            <a:r>
              <a:rPr lang="nb-NO" sz="2400" dirty="0"/>
              <a:t>infeksjoner vil bedre folkehelsen og </a:t>
            </a:r>
            <a:r>
              <a:rPr lang="nb-NO" sz="2400" dirty="0" smtClean="0"/>
              <a:t>reduserte kostnader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0CAAD1-630D-4475-BFB1-FB76F56E30F2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43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Hvor lenge kan mikroorganismer leve i miljø?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45741" y="2349716"/>
            <a:ext cx="7069610" cy="3312005"/>
          </a:xfrm>
        </p:spPr>
        <p:txBody>
          <a:bodyPr/>
          <a:lstStyle/>
          <a:p>
            <a:r>
              <a:rPr lang="nb-NO" sz="2400" dirty="0" smtClean="0"/>
              <a:t>Norovirus  7 dager</a:t>
            </a:r>
          </a:p>
          <a:p>
            <a:r>
              <a:rPr lang="nb-NO" sz="2400" dirty="0" smtClean="0"/>
              <a:t>Kikhoste 3-5 dager</a:t>
            </a:r>
          </a:p>
          <a:p>
            <a:r>
              <a:rPr lang="nb-NO" sz="2400" dirty="0" smtClean="0"/>
              <a:t>Gule stafylokokker 3-10 måneder</a:t>
            </a:r>
          </a:p>
          <a:p>
            <a:r>
              <a:rPr lang="nb-NO" sz="2400" dirty="0" smtClean="0"/>
              <a:t>Tarmbakterier timer til måneder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12" y="4248449"/>
            <a:ext cx="2577586" cy="1524177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72C849-EB1A-4F22-91A1-F6FC6C154E0E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3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619672" y="908720"/>
            <a:ext cx="58841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b="1" dirty="0" smtClean="0">
                <a:solidFill>
                  <a:srgbClr val="C3000A"/>
                </a:solidFill>
                <a:latin typeface="+mn-lt"/>
              </a:rPr>
              <a:t>RENHOLD og </a:t>
            </a:r>
          </a:p>
          <a:p>
            <a:r>
              <a:rPr lang="nb-NO" sz="7200" b="1" dirty="0" smtClean="0">
                <a:solidFill>
                  <a:srgbClr val="C3000A"/>
                </a:solidFill>
                <a:latin typeface="+mn-lt"/>
              </a:rPr>
              <a:t>HÅNDHYGIENE</a:t>
            </a:r>
          </a:p>
        </p:txBody>
      </p:sp>
      <p:pic>
        <p:nvPicPr>
          <p:cNvPr id="5122" name="Picture 2" descr="C:\Users\MRasmuss\AppData\Local\Microsoft\Windows\Temporary Internet Files\Content.IE5\WER9RMOL\higiene_manos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10" y="3217044"/>
            <a:ext cx="3378619" cy="31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0ADCC3-ACCF-408B-BF47-C0B2EA9641E6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9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Renhold - En </a:t>
            </a:r>
            <a:r>
              <a:rPr lang="nb-NO" sz="2800" dirty="0"/>
              <a:t>viktig faktor for godt </a:t>
            </a:r>
            <a:r>
              <a:rPr lang="nb-NO" sz="2800" dirty="0" smtClean="0"/>
              <a:t>smittevern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Forsvarlig renhold etter hygienisk tilfredsstillende metoder</a:t>
            </a:r>
          </a:p>
          <a:p>
            <a:r>
              <a:rPr lang="nb-NO" sz="2400" dirty="0" smtClean="0"/>
              <a:t>Påvirker </a:t>
            </a:r>
            <a:r>
              <a:rPr lang="nb-NO" sz="2400" dirty="0"/>
              <a:t>innemiljø, arbeidsmiljø (barn og ansatt) og ytre miljø</a:t>
            </a:r>
          </a:p>
          <a:p>
            <a:r>
              <a:rPr lang="nb-NO" sz="2400" dirty="0" smtClean="0"/>
              <a:t>Strenge krav til kompetanse</a:t>
            </a:r>
          </a:p>
          <a:p>
            <a:r>
              <a:rPr lang="nb-NO" sz="2400" dirty="0" smtClean="0"/>
              <a:t>Renhold før barna kommer </a:t>
            </a:r>
          </a:p>
          <a:p>
            <a:r>
              <a:rPr lang="nb-NO" sz="2400" dirty="0" smtClean="0"/>
              <a:t>Skiftelige prosedyrer for renhold</a:t>
            </a:r>
          </a:p>
          <a:p>
            <a:r>
              <a:rPr lang="nb-NO" sz="2400" dirty="0" smtClean="0"/>
              <a:t>Ansvarsfordeling</a:t>
            </a:r>
          </a:p>
          <a:p>
            <a:r>
              <a:rPr lang="nb-NO" sz="2400" dirty="0" smtClean="0"/>
              <a:t>Desinfeksjon av flater?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724" y="4293097"/>
            <a:ext cx="1903873" cy="1838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6CAB6B-AF76-4823-8548-FB21CDCFA41B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07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6594" y="548680"/>
            <a:ext cx="8229600" cy="1143000"/>
          </a:xfrm>
        </p:spPr>
        <p:txBody>
          <a:bodyPr/>
          <a:lstStyle/>
          <a:p>
            <a:r>
              <a:rPr lang="nb-NO" dirty="0" smtClean="0"/>
              <a:t>Kontroll av renhold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3888432" cy="639762"/>
          </a:xfrm>
        </p:spPr>
        <p:txBody>
          <a:bodyPr/>
          <a:lstStyle/>
          <a:p>
            <a:r>
              <a:rPr lang="nb-NO" dirty="0" smtClean="0"/>
              <a:t>INSTA-800 krav. Fungerer de?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827584" y="2420888"/>
            <a:ext cx="3888432" cy="3744417"/>
          </a:xfrm>
        </p:spPr>
        <p:txBody>
          <a:bodyPr/>
          <a:lstStyle/>
          <a:p>
            <a:r>
              <a:rPr lang="nb-NO" dirty="0" smtClean="0"/>
              <a:t>Grundig </a:t>
            </a:r>
            <a:r>
              <a:rPr lang="nb-NO" dirty="0"/>
              <a:t>kvalitetskontroll fire ganger </a:t>
            </a:r>
            <a:r>
              <a:rPr lang="nb-NO" dirty="0" smtClean="0"/>
              <a:t>årlig</a:t>
            </a:r>
          </a:p>
          <a:p>
            <a:r>
              <a:rPr lang="nb-NO" dirty="0" smtClean="0"/>
              <a:t>Visuelle kontroller er subjektive og personavhengige</a:t>
            </a:r>
          </a:p>
          <a:p>
            <a:r>
              <a:rPr lang="nb-NO" dirty="0"/>
              <a:t>Støvmålinger sier ikke noe om den mikrobielle status</a:t>
            </a:r>
          </a:p>
          <a:p>
            <a:r>
              <a:rPr lang="nb-NO" dirty="0" smtClean="0"/>
              <a:t>Mikroorganismer synes ikke, og lever fint uten støv!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82528"/>
            <a:ext cx="2691104" cy="2433714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68121F0-E560-4DB9-9F7F-97D31BC4D6EB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64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Håndhygiene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Håndhygiene kan redusere smitte med opptil 70 %</a:t>
            </a:r>
          </a:p>
          <a:p>
            <a:r>
              <a:rPr lang="nb-NO" sz="2400" dirty="0" smtClean="0"/>
              <a:t>Håndsåpe, papir og vask tilgjengelig</a:t>
            </a:r>
          </a:p>
          <a:p>
            <a:r>
              <a:rPr lang="nb-NO" sz="2400" dirty="0" smtClean="0"/>
              <a:t>Størrelse på vask avgjørende. Sprut og </a:t>
            </a:r>
            <a:r>
              <a:rPr lang="nb-NO" sz="2400" dirty="0" err="1" smtClean="0"/>
              <a:t>såpesøl</a:t>
            </a:r>
            <a:r>
              <a:rPr lang="nb-NO" sz="2400" dirty="0" smtClean="0"/>
              <a:t> gir grobunn</a:t>
            </a:r>
          </a:p>
          <a:p>
            <a:r>
              <a:rPr lang="nb-NO" sz="2400" dirty="0" smtClean="0"/>
              <a:t>Konsekvens av kun kaldt vann i tappepunkt :</a:t>
            </a:r>
          </a:p>
          <a:p>
            <a:pPr lvl="1"/>
            <a:r>
              <a:rPr lang="nb-NO" sz="2000" dirty="0" smtClean="0"/>
              <a:t>Såre hender = mer infeksjoner = høyere sykefravær = dårlig samfunnsøkonomi</a:t>
            </a:r>
          </a:p>
          <a:p>
            <a:pPr lvl="1"/>
            <a:r>
              <a:rPr lang="nb-NO" sz="2000" dirty="0" smtClean="0"/>
              <a:t>Ubehagelig å vaske = for kort vasketid</a:t>
            </a:r>
          </a:p>
          <a:p>
            <a:pPr lvl="1"/>
            <a:r>
              <a:rPr lang="nb-NO" sz="2000" dirty="0" smtClean="0"/>
              <a:t>Økt andel infeksjoner</a:t>
            </a:r>
          </a:p>
          <a:p>
            <a:pPr lvl="1"/>
            <a:r>
              <a:rPr lang="nb-NO" sz="2000" dirty="0" smtClean="0"/>
              <a:t>Økt risiko for legionella</a:t>
            </a:r>
          </a:p>
          <a:p>
            <a:pPr lvl="1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52" y="5085185"/>
            <a:ext cx="2143125" cy="1300163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E335BD-AFF1-4FBA-BBAB-5C5D6AB6328F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91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1452"/>
              </p:ext>
            </p:extLst>
          </p:nvPr>
        </p:nvGraphicFramePr>
        <p:xfrm>
          <a:off x="259781" y="131288"/>
          <a:ext cx="8781233" cy="672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4" imgW="8019971" imgH="5667169" progId="AcroExch.Document.11">
                  <p:embed/>
                </p:oleObj>
              </mc:Choice>
              <mc:Fallback>
                <p:oleObj name="Acrobat Document" r:id="rId4" imgW="8019971" imgH="566716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781" y="131288"/>
                        <a:ext cx="8781233" cy="6722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6567FE-F1AE-4315-AA3B-235FCAEC02CA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63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Tilstrekkelig antall toaletter og vasker</a:t>
            </a:r>
          </a:p>
          <a:p>
            <a:r>
              <a:rPr lang="nb-NO" sz="2400" dirty="0" smtClean="0"/>
              <a:t>Hygienisk utforming, kapasitet og standard</a:t>
            </a:r>
          </a:p>
          <a:p>
            <a:r>
              <a:rPr lang="nb-NO" sz="2400" dirty="0" smtClean="0"/>
              <a:t>Skader utbedres umiddelbart</a:t>
            </a:r>
          </a:p>
          <a:p>
            <a:r>
              <a:rPr lang="nb-NO" sz="2400" dirty="0" smtClean="0"/>
              <a:t>Varmt og kaldt vann i tappepunkt</a:t>
            </a:r>
          </a:p>
          <a:p>
            <a:r>
              <a:rPr lang="nb-NO" sz="2400" dirty="0" smtClean="0"/>
              <a:t>Min 1 toalett pr 10/20 barn. </a:t>
            </a:r>
          </a:p>
          <a:p>
            <a:pPr lvl="1"/>
            <a:r>
              <a:rPr lang="nb-NO" sz="2000" dirty="0" smtClean="0"/>
              <a:t>Er det nok vasker?</a:t>
            </a:r>
          </a:p>
          <a:p>
            <a:pPr lvl="1"/>
            <a:r>
              <a:rPr lang="nb-NO" sz="2000" dirty="0" smtClean="0"/>
              <a:t>Plassering av vaskene?</a:t>
            </a:r>
          </a:p>
          <a:p>
            <a:r>
              <a:rPr lang="nb-NO" sz="2400" dirty="0" smtClean="0"/>
              <a:t>Grundig daglig renhold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2" y="4637079"/>
            <a:ext cx="2229042" cy="136714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70" y="2617079"/>
            <a:ext cx="2322684" cy="167749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6AAEE5-DD66-4BEE-8CA9-83F7A5BFA93A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3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 idx="4294967295"/>
          </p:nvPr>
        </p:nvSpPr>
        <p:spPr>
          <a:xfrm>
            <a:off x="1333500" y="1130300"/>
            <a:ext cx="7810500" cy="854075"/>
          </a:xfrm>
        </p:spPr>
        <p:txBody>
          <a:bodyPr/>
          <a:lstStyle/>
          <a:p>
            <a:r>
              <a:rPr lang="nb-NO" sz="4000" b="1" dirty="0" smtClean="0"/>
              <a:t>OPPSUMMERING:</a:t>
            </a:r>
            <a:endParaRPr lang="nb-NO" sz="4000" b="1" dirty="0"/>
          </a:p>
        </p:txBody>
      </p:sp>
      <p:pic>
        <p:nvPicPr>
          <p:cNvPr id="4" name="Picture 2" descr="C:\Users\MRasmuss\AppData\Local\Microsoft\Windows\Temporary Internet Files\Content.IE5\0XBRDE8O\aida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1"/>
            <a:ext cx="5557590" cy="43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FF8F49-2AB0-47C3-89AE-250573EB61F6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07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Fakta om Undervisningsbygg</a:t>
            </a:r>
            <a:r>
              <a:rPr lang="nb-NO" sz="800" dirty="0" smtClean="0"/>
              <a:t/>
            </a:r>
            <a:br>
              <a:rPr lang="nb-NO" sz="800" dirty="0" smtClean="0"/>
            </a:br>
            <a:r>
              <a:rPr lang="nb-NO" sz="800" dirty="0" smtClean="0"/>
              <a:t>-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2000" dirty="0" smtClean="0"/>
          </a:p>
        </p:txBody>
      </p:sp>
      <p:sp>
        <p:nvSpPr>
          <p:cNvPr id="5123" name="Plassholder for innhold 2"/>
          <p:cNvSpPr>
            <a:spLocks noGrp="1"/>
          </p:cNvSpPr>
          <p:nvPr>
            <p:ph sz="half" idx="1"/>
          </p:nvPr>
        </p:nvSpPr>
        <p:spPr>
          <a:xfrm>
            <a:off x="971550" y="1844675"/>
            <a:ext cx="7344866" cy="35290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b-NO" sz="1800" dirty="0" smtClean="0"/>
          </a:p>
          <a:p>
            <a:pPr>
              <a:lnSpc>
                <a:spcPct val="80000"/>
              </a:lnSpc>
            </a:pPr>
            <a:r>
              <a:rPr lang="nb-NO" sz="2000" dirty="0" smtClean="0">
                <a:latin typeface="Calibri" pitchFamily="34" charset="0"/>
              </a:rPr>
              <a:t>Eier og drifter 177 skoler med ca. 750 bygg i Oslo</a:t>
            </a:r>
            <a:br>
              <a:rPr lang="nb-NO" sz="2000" dirty="0" smtClean="0">
                <a:latin typeface="Calibri" pitchFamily="34" charset="0"/>
              </a:rPr>
            </a:br>
            <a:endParaRPr lang="nb-NO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2000" dirty="0" smtClean="0"/>
              <a:t>Forvalter c</a:t>
            </a:r>
            <a:r>
              <a:rPr lang="nb-NO" sz="2000" dirty="0" smtClean="0">
                <a:latin typeface="Calibri" pitchFamily="34" charset="0"/>
              </a:rPr>
              <a:t>a. 1,4 millioner kvadratmeter eiendom</a:t>
            </a:r>
          </a:p>
          <a:p>
            <a:pPr>
              <a:lnSpc>
                <a:spcPct val="80000"/>
              </a:lnSpc>
            </a:pPr>
            <a:endParaRPr lang="nb-NO" sz="2000" dirty="0"/>
          </a:p>
          <a:p>
            <a:pPr>
              <a:lnSpc>
                <a:spcPct val="80000"/>
              </a:lnSpc>
            </a:pPr>
            <a:r>
              <a:rPr lang="nb-NO" sz="2000" dirty="0" smtClean="0">
                <a:latin typeface="Calibri" pitchFamily="34" charset="0"/>
              </a:rPr>
              <a:t>Eiendommenes bokførte verdi: 18,1 milliarder kroner</a:t>
            </a:r>
          </a:p>
          <a:p>
            <a:pPr>
              <a:lnSpc>
                <a:spcPct val="80000"/>
              </a:lnSpc>
            </a:pPr>
            <a:endParaRPr lang="nb-NO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2000" dirty="0" smtClean="0">
                <a:latin typeface="Calibri" pitchFamily="34" charset="0"/>
              </a:rPr>
              <a:t>Våre bygg benyttes daglig av ca. 95.000 elever og ansatte</a:t>
            </a:r>
            <a:br>
              <a:rPr lang="nb-NO" sz="2000" dirty="0" smtClean="0">
                <a:latin typeface="Calibri" pitchFamily="34" charset="0"/>
              </a:rPr>
            </a:br>
            <a:endParaRPr lang="nb-NO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2000" dirty="0" smtClean="0">
                <a:latin typeface="Calibri" pitchFamily="34" charset="0"/>
              </a:rPr>
              <a:t>Budsjetterte investeringer 2014-2017:  9,5 milliarder kroner</a:t>
            </a:r>
          </a:p>
          <a:p>
            <a:pPr marL="0" indent="0">
              <a:lnSpc>
                <a:spcPct val="80000"/>
              </a:lnSpc>
              <a:buNone/>
            </a:pPr>
            <a:endParaRPr lang="nb-NO" sz="20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nb-NO" sz="2000" dirty="0" smtClean="0">
                <a:latin typeface="Calibri" pitchFamily="34" charset="0"/>
              </a:rPr>
              <a:t>I underkant av 200 medarbeidere 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  <a:p>
            <a:pPr>
              <a:buFont typeface="Wingdings" pitchFamily="2" charset="2"/>
              <a:buNone/>
            </a:pPr>
            <a:endParaRPr lang="nb-NO" dirty="0" smtClean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6814C22-12D3-4B55-BA70-44703759A9C4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0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71600" y="2348880"/>
            <a:ext cx="766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 smtClean="0">
                <a:solidFill>
                  <a:srgbClr val="C3000A"/>
                </a:solidFill>
                <a:latin typeface="+mn-lt"/>
              </a:rPr>
              <a:t>TAKK FOR OPPMERKSOMHETEN</a:t>
            </a:r>
          </a:p>
        </p:txBody>
      </p:sp>
      <p:pic>
        <p:nvPicPr>
          <p:cNvPr id="4103" name="Picture 7" descr="C:\Users\MRasmuss\AppData\Local\Microsoft\Windows\Temporary Internet Files\Content.IE5\IMTVDNGH\smil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49" y="3118320"/>
            <a:ext cx="4464496" cy="33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98A39E-0E7E-4BD7-9A30-B2366DF136DE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94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24744"/>
            <a:ext cx="7810500" cy="854075"/>
          </a:xfrm>
        </p:spPr>
        <p:txBody>
          <a:bodyPr/>
          <a:lstStyle/>
          <a:p>
            <a:r>
              <a:rPr lang="nb-NO" sz="3200" dirty="0" smtClean="0">
                <a:latin typeface="Calibri" pitchFamily="34" charset="0"/>
              </a:rPr>
              <a:t>Organisasjon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95536" y="5173214"/>
            <a:ext cx="36718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Bilde av alle ansatte </a:t>
            </a:r>
            <a:r>
              <a:rPr lang="nb-NO" sz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ved Kuben yrkesarena mars 2014</a:t>
            </a:r>
            <a:endParaRPr lang="nb-NO" sz="12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403304" y="2245320"/>
          <a:ext cx="4417168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3" y="2791814"/>
            <a:ext cx="3600000" cy="23814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95536" y="2276872"/>
            <a:ext cx="385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600" b="1" dirty="0" smtClean="0">
                <a:solidFill>
                  <a:srgbClr val="D3EBED"/>
                </a:solidFill>
                <a:latin typeface="+mn-lt"/>
              </a:rPr>
              <a:t>Kuben Yrkesarena, ferdig til skolestart 2013</a:t>
            </a:r>
          </a:p>
        </p:txBody>
      </p:sp>
    </p:spTree>
    <p:extLst>
      <p:ext uri="{BB962C8B-B14F-4D97-AF65-F5344CB8AC3E}">
        <p14:creationId xmlns:p14="http://schemas.microsoft.com/office/powerpoint/2010/main" val="36236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>
                <a:latin typeface="Calibri" pitchFamily="34" charset="0"/>
              </a:rPr>
              <a:t>Langsiktige mål  </a:t>
            </a:r>
            <a:endParaRPr lang="nb-NO" sz="3200" dirty="0">
              <a:latin typeface="Calibri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5188" y="1772817"/>
            <a:ext cx="7810500" cy="4680372"/>
          </a:xfrm>
        </p:spPr>
        <p:txBody>
          <a:bodyPr/>
          <a:lstStyle/>
          <a:p>
            <a:endParaRPr lang="nb-NO" dirty="0" smtClean="0"/>
          </a:p>
          <a:p>
            <a:r>
              <a:rPr lang="nb-NO" sz="2000" dirty="0" smtClean="0"/>
              <a:t>Etablere fremtidsrettede elevplasser og oppgradere eldre bygg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>
                <a:solidFill>
                  <a:schemeClr val="tx1"/>
                </a:solidFill>
              </a:rPr>
              <a:t>En effektiv og nyskapende leverandør og forvalter av skolebygg</a:t>
            </a:r>
          </a:p>
          <a:p>
            <a:endParaRPr lang="nb-NO" sz="2000" dirty="0">
              <a:solidFill>
                <a:schemeClr val="tx1"/>
              </a:solidFill>
            </a:endParaRPr>
          </a:p>
          <a:p>
            <a:r>
              <a:rPr lang="nb-NO" sz="2000" dirty="0">
                <a:solidFill>
                  <a:schemeClr val="tx1"/>
                </a:solidFill>
              </a:rPr>
              <a:t>En attraktiv arbeidsgiver   </a:t>
            </a:r>
          </a:p>
        </p:txBody>
      </p:sp>
      <p:pic>
        <p:nvPicPr>
          <p:cNvPr id="7" name="Bilde 6" descr="TERJEBORUDFOTO-1243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802" y="4221088"/>
            <a:ext cx="2400000" cy="1800000"/>
          </a:xfrm>
          <a:prstGeom prst="rect">
            <a:avLst/>
          </a:prstGeom>
        </p:spPr>
      </p:pic>
      <p:pic>
        <p:nvPicPr>
          <p:cNvPr id="8" name="Bilde 7" descr="Hauketo 200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2644" y="4221088"/>
            <a:ext cx="2400000" cy="1800000"/>
          </a:xfrm>
          <a:prstGeom prst="rect">
            <a:avLst/>
          </a:prstGeom>
        </p:spPr>
      </p:pic>
      <p:pic>
        <p:nvPicPr>
          <p:cNvPr id="9" name="Bilde 8" descr="Barn foran skol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195911"/>
            <a:ext cx="2562858" cy="180000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467544" y="6165304"/>
            <a:ext cx="79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Lindeberg		                	Hauketo	</a:t>
            </a:r>
            <a:r>
              <a:rPr lang="nb-NO" sz="12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nb-NO" sz="1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	 Oppsal Vetland</a:t>
            </a:r>
            <a:endParaRPr lang="nb-NO" sz="1200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156D92-0A26-49E0-A4CF-270C18101FA5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91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10500" cy="854075"/>
          </a:xfrm>
        </p:spPr>
        <p:txBody>
          <a:bodyPr/>
          <a:lstStyle/>
          <a:p>
            <a:r>
              <a:rPr lang="nb-NO" dirty="0" smtClean="0"/>
              <a:t>Hvorfor bry seg..?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412776"/>
            <a:ext cx="7810500" cy="4392613"/>
          </a:xfrm>
        </p:spPr>
        <p:txBody>
          <a:bodyPr/>
          <a:lstStyle/>
          <a:p>
            <a:r>
              <a:rPr lang="nb-NO" dirty="0" smtClean="0"/>
              <a:t>Er dette noe nytt?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75867"/>
            <a:ext cx="463438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492135" cy="491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492AD7-2E50-45F8-8D79-60FD2CC6DA1A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67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10500" cy="854075"/>
          </a:xfrm>
        </p:spPr>
        <p:txBody>
          <a:bodyPr/>
          <a:lstStyle/>
          <a:p>
            <a:r>
              <a:rPr lang="nb-NO" dirty="0" smtClean="0"/>
              <a:t>Hvorfor bry seg..?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412776"/>
            <a:ext cx="7810500" cy="4392613"/>
          </a:xfrm>
        </p:spPr>
        <p:txBody>
          <a:bodyPr/>
          <a:lstStyle/>
          <a:p>
            <a:r>
              <a:rPr lang="nb-NO" dirty="0" smtClean="0"/>
              <a:t>Status Oslo</a:t>
            </a:r>
          </a:p>
          <a:p>
            <a:pPr lvl="1"/>
            <a:r>
              <a:rPr lang="nb-NO" dirty="0" smtClean="0"/>
              <a:t>Oslo har i dag kun godkjent </a:t>
            </a:r>
            <a:r>
              <a:rPr lang="nb-NO" dirty="0" err="1" smtClean="0"/>
              <a:t>ca</a:t>
            </a:r>
            <a:r>
              <a:rPr lang="nb-NO" dirty="0" smtClean="0"/>
              <a:t> 54% av alle skolene</a:t>
            </a:r>
          </a:p>
          <a:p>
            <a:pPr lvl="1"/>
            <a:r>
              <a:rPr lang="nb-NO" dirty="0" smtClean="0"/>
              <a:t>Usikkerhet rundt når de sist er godkjent og om de burde vært søkt om på nytt</a:t>
            </a:r>
          </a:p>
          <a:p>
            <a:pPr lvl="1"/>
            <a:r>
              <a:rPr lang="nb-NO" dirty="0" smtClean="0"/>
              <a:t>15 «</a:t>
            </a:r>
            <a:r>
              <a:rPr lang="nb-NO" dirty="0" err="1" smtClean="0"/>
              <a:t>godkjennere</a:t>
            </a:r>
            <a:r>
              <a:rPr lang="nb-NO" dirty="0" smtClean="0"/>
              <a:t>»/bydeler</a:t>
            </a:r>
          </a:p>
          <a:p>
            <a:r>
              <a:rPr lang="nb-NO" dirty="0" smtClean="0"/>
              <a:t>Våre skoler</a:t>
            </a:r>
          </a:p>
          <a:p>
            <a:pPr lvl="1"/>
            <a:r>
              <a:rPr lang="nb-NO" dirty="0" smtClean="0"/>
              <a:t>Undervisningsbygg har 89% av skolene i Oslo</a:t>
            </a:r>
          </a:p>
          <a:p>
            <a:pPr lvl="1"/>
            <a:r>
              <a:rPr lang="nb-NO" dirty="0" smtClean="0"/>
              <a:t>Ikke oversikt over hvilke som er godkjent</a:t>
            </a:r>
          </a:p>
          <a:p>
            <a:r>
              <a:rPr lang="nb-NO" dirty="0" smtClean="0"/>
              <a:t>Nybygg</a:t>
            </a:r>
          </a:p>
          <a:p>
            <a:pPr lvl="1"/>
            <a:r>
              <a:rPr lang="nb-NO" dirty="0" smtClean="0"/>
              <a:t>Vi bistår med skjema 1 for godkjenning i tidligfase</a:t>
            </a:r>
          </a:p>
          <a:p>
            <a:pPr lvl="1"/>
            <a:r>
              <a:rPr lang="nb-NO" dirty="0" smtClean="0"/>
              <a:t>Liten fornuft i skjema 2 for nybygg/vanskelig å oppfylle krav i denne fasen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58E153-7653-491A-A668-3CF0A35FF6B4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14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10500" cy="854075"/>
          </a:xfrm>
        </p:spPr>
        <p:txBody>
          <a:bodyPr/>
          <a:lstStyle/>
          <a:p>
            <a:r>
              <a:rPr lang="nb-NO" dirty="0" smtClean="0"/>
              <a:t>Hvorfor bry seg..?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556792"/>
            <a:ext cx="7810500" cy="4392613"/>
          </a:xfrm>
        </p:spPr>
        <p:txBody>
          <a:bodyPr/>
          <a:lstStyle/>
          <a:p>
            <a:r>
              <a:rPr lang="nb-NO" dirty="0"/>
              <a:t>Tenker byggherre på hygiene/helse eller bare areal og penger?</a:t>
            </a:r>
          </a:p>
          <a:p>
            <a:pPr lvl="1"/>
            <a:r>
              <a:rPr lang="nb-NO" dirty="0"/>
              <a:t>Har vi noe om dette i våre krav</a:t>
            </a:r>
            <a:r>
              <a:rPr lang="nb-NO" dirty="0" smtClean="0"/>
              <a:t>?</a:t>
            </a:r>
          </a:p>
          <a:p>
            <a:pPr lvl="2"/>
            <a:r>
              <a:rPr lang="nb-NO" dirty="0" smtClean="0"/>
              <a:t>Vi har krav om vasker, men ikke i den detaljeringsgraden, mest teknisk</a:t>
            </a:r>
            <a:endParaRPr lang="nb-NO" dirty="0"/>
          </a:p>
          <a:p>
            <a:pPr lvl="1"/>
            <a:r>
              <a:rPr lang="nb-NO" dirty="0"/>
              <a:t>Er det fokus på dette i medvirkningsfasen</a:t>
            </a:r>
            <a:r>
              <a:rPr lang="nb-NO" dirty="0" smtClean="0"/>
              <a:t>?</a:t>
            </a:r>
          </a:p>
          <a:p>
            <a:pPr lvl="2"/>
            <a:r>
              <a:rPr lang="nb-NO" dirty="0" smtClean="0"/>
              <a:t>Lite, mest fokus på andre krav… spesielt arbeidsplasser</a:t>
            </a:r>
            <a:endParaRPr lang="nb-NO" dirty="0"/>
          </a:p>
          <a:p>
            <a:pPr lvl="1"/>
            <a:r>
              <a:rPr lang="nb-NO" dirty="0"/>
              <a:t>Kjenner vi regelverket/intensjonen godt nok</a:t>
            </a:r>
            <a:r>
              <a:rPr lang="nb-NO" dirty="0" smtClean="0"/>
              <a:t>?</a:t>
            </a:r>
          </a:p>
          <a:p>
            <a:pPr lvl="2"/>
            <a:r>
              <a:rPr lang="nb-NO" dirty="0" smtClean="0"/>
              <a:t>Regelverket er kjent i vår bransje, kanskje ikke intensjonen sett fra hygiene perspektiv..</a:t>
            </a:r>
          </a:p>
          <a:p>
            <a:pPr lvl="1"/>
            <a:r>
              <a:rPr lang="nb-NO" dirty="0" smtClean="0"/>
              <a:t>Er det fokus på dette fra de som godkjenner?</a:t>
            </a:r>
          </a:p>
          <a:p>
            <a:pPr lvl="2"/>
            <a:r>
              <a:rPr lang="nb-NO" dirty="0" smtClean="0"/>
              <a:t>Ikke som vi opplever, kun antall..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28" y="4653136"/>
            <a:ext cx="1419639" cy="20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24" y="4797152"/>
            <a:ext cx="1296267" cy="183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CDBC39-B834-429C-B4C0-9DF33FFAE8C3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94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10500" cy="854075"/>
          </a:xfrm>
        </p:spPr>
        <p:txBody>
          <a:bodyPr/>
          <a:lstStyle/>
          <a:p>
            <a:r>
              <a:rPr lang="nb-NO" dirty="0" smtClean="0"/>
              <a:t>Lover og forskrifter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522338"/>
            <a:ext cx="7810500" cy="4570958"/>
          </a:xfrm>
        </p:spPr>
        <p:txBody>
          <a:bodyPr>
            <a:normAutofit/>
          </a:bodyPr>
          <a:lstStyle/>
          <a:p>
            <a:r>
              <a:rPr lang="nb-NO" sz="2400" dirty="0"/>
              <a:t>Folkehelselovens</a:t>
            </a:r>
            <a:r>
              <a:rPr lang="nb-NO" sz="2000" dirty="0"/>
              <a:t> </a:t>
            </a:r>
            <a:endParaRPr lang="nb-NO" sz="2000" dirty="0" smtClean="0"/>
          </a:p>
          <a:p>
            <a:pPr lvl="1"/>
            <a:r>
              <a:rPr lang="nb-NO" sz="2000" dirty="0" smtClean="0"/>
              <a:t>Formål; «Helse i alt vi gjør»</a:t>
            </a:r>
          </a:p>
          <a:p>
            <a:pPr lvl="1"/>
            <a:r>
              <a:rPr lang="nb-NO" sz="2000" dirty="0" smtClean="0"/>
              <a:t>Primærforebygging; å styrke helsen og hindre at sykdom, skade eller lyte oppstår</a:t>
            </a:r>
          </a:p>
          <a:p>
            <a:r>
              <a:rPr lang="nb-NO" sz="2400" dirty="0"/>
              <a:t>Smittevernloven</a:t>
            </a:r>
            <a:r>
              <a:rPr lang="nb-NO" sz="2000" dirty="0"/>
              <a:t> </a:t>
            </a:r>
            <a:endParaRPr lang="nb-NO" sz="2000" dirty="0" smtClean="0"/>
          </a:p>
          <a:p>
            <a:pPr lvl="1"/>
            <a:r>
              <a:rPr lang="nb-NO" sz="2000" dirty="0" smtClean="0"/>
              <a:t>«…</a:t>
            </a:r>
            <a:r>
              <a:rPr lang="nb-NO" sz="2000" dirty="0"/>
              <a:t>å verne befolkningen mot smittsomme sykdommer ved å forebygge dem og motvirke at de overføres i befolkningen»</a:t>
            </a:r>
          </a:p>
          <a:p>
            <a:r>
              <a:rPr lang="nb-NO" sz="2400" dirty="0" smtClean="0"/>
              <a:t>Forskrift om miljørettet helsevern </a:t>
            </a:r>
            <a:endParaRPr lang="nb-NO" sz="2400" dirty="0"/>
          </a:p>
          <a:p>
            <a:pPr lvl="1"/>
            <a:r>
              <a:rPr lang="nb-NO" sz="2000" dirty="0" smtClean="0"/>
              <a:t>«…</a:t>
            </a:r>
            <a:r>
              <a:rPr lang="nb-NO" sz="2000" dirty="0"/>
              <a:t>fremmer helse, trivsel, gode sosiale og miljømessige forhold samt forebygger sykdom og skade</a:t>
            </a:r>
            <a:r>
              <a:rPr lang="nb-NO" sz="2000" dirty="0" smtClean="0"/>
              <a:t>»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1" y="5373217"/>
            <a:ext cx="2571750" cy="1083469"/>
          </a:xfrm>
          <a:prstGeom prst="rect">
            <a:avLst/>
          </a:prstGeom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5037A47-008A-46C9-9867-979AF7440299}" type="datetime1">
              <a:rPr lang="nb-NO" smtClean="0"/>
              <a:t>29.04.2015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 av Undervisningsbygg">
  <a:themeElements>
    <a:clrScheme name="UBF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C3000A"/>
      </a:accent2>
      <a:accent3>
        <a:srgbClr val="23A491"/>
      </a:accent3>
      <a:accent4>
        <a:srgbClr val="000000"/>
      </a:accent4>
      <a:accent5>
        <a:srgbClr val="DAEDEF"/>
      </a:accent5>
      <a:accent6>
        <a:srgbClr val="B00008"/>
      </a:accent6>
      <a:hlink>
        <a:srgbClr val="23A491"/>
      </a:hlink>
      <a:folHlink>
        <a:srgbClr val="99CC0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ctr"/>
      <a:lstStyle>
        <a:defPPr algn="ctr">
          <a:defRPr sz="2000" dirty="0" err="1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av Undervisningsbygg</Template>
  <TotalTime>787</TotalTime>
  <Words>1126</Words>
  <Application>Microsoft Office PowerPoint</Application>
  <PresentationFormat>Skjermfremvisning (4:3)</PresentationFormat>
  <Paragraphs>274</Paragraphs>
  <Slides>30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2" baseType="lpstr">
      <vt:lpstr>Presentasjon av Undervisningsbygg</vt:lpstr>
      <vt:lpstr>Acrobat Document</vt:lpstr>
      <vt:lpstr>HVORFOR BRY SEG…?</vt:lpstr>
      <vt:lpstr>Visjon: Et skolebygg å være stolt av!</vt:lpstr>
      <vt:lpstr>Fakta om Undervisningsbygg - </vt:lpstr>
      <vt:lpstr>Organisasjon </vt:lpstr>
      <vt:lpstr>Langsiktige mål  </vt:lpstr>
      <vt:lpstr>Hvorfor bry seg..?</vt:lpstr>
      <vt:lpstr>Hvorfor bry seg..?</vt:lpstr>
      <vt:lpstr>Hvorfor bry seg..?</vt:lpstr>
      <vt:lpstr>Lover og forskrifter</vt:lpstr>
      <vt:lpstr>Forskrift  </vt:lpstr>
      <vt:lpstr>Hvorfor bry seg..?</vt:lpstr>
      <vt:lpstr>§ 4 Ansvar og internkontroll</vt:lpstr>
      <vt:lpstr>PowerPoint-presentasjon</vt:lpstr>
      <vt:lpstr>PowerPoint-presentasjon</vt:lpstr>
      <vt:lpstr>PowerPoint-presentasjon</vt:lpstr>
      <vt:lpstr>PowerPoint-presentasjon</vt:lpstr>
      <vt:lpstr>Hvorfor bry seg….?</vt:lpstr>
      <vt:lpstr>Smittespredning blant barn</vt:lpstr>
      <vt:lpstr>Bakterienes formeringsevne</vt:lpstr>
      <vt:lpstr> Bakterienes formeringsevne</vt:lpstr>
      <vt:lpstr>Noen fakta….</vt:lpstr>
      <vt:lpstr>Hvor lenge kan mikroorganismer leve i miljø?</vt:lpstr>
      <vt:lpstr>PowerPoint-presentasjon</vt:lpstr>
      <vt:lpstr>Renhold - En viktig faktor for godt smittevern</vt:lpstr>
      <vt:lpstr>Kontroll av renhold</vt:lpstr>
      <vt:lpstr>Håndhygiene </vt:lpstr>
      <vt:lpstr>PowerPoint-presentasjon</vt:lpstr>
      <vt:lpstr>PowerPoint-presentasjon</vt:lpstr>
      <vt:lpstr>OPPSUMMERING:</vt:lpstr>
      <vt:lpstr>PowerPoint-presentasjon</vt:lpstr>
    </vt:vector>
  </TitlesOfParts>
  <Company>Undervisningsbygg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Undervisningsbygg</dc:title>
  <dc:creator>Tone Sundnes Reiten</dc:creator>
  <cp:keywords>powerpoint mal rød</cp:keywords>
  <dc:description>Ver 1.3 - 22.09.14 - endring av tekst_x000d_
Ver 1.2 - 12.11.10 - Nytt design på punktmerker mm_x000d_
Ver.1.1 - 17.11.10 - Lagt inn dokumentnr, og versjon i bunntekst_x000d_
Ver.1.0 - 26.04.10 - Ny mal for Websak</dc:description>
  <cp:lastModifiedBy>Mona Rasmussen</cp:lastModifiedBy>
  <cp:revision>41</cp:revision>
  <cp:lastPrinted>2015-04-28T10:00:29Z</cp:lastPrinted>
  <dcterms:created xsi:type="dcterms:W3CDTF">2015-02-24T10:10:36Z</dcterms:created>
  <dcterms:modified xsi:type="dcterms:W3CDTF">2015-04-29T12:52:33Z</dcterms:modified>
  <cp:category>Mal</cp:category>
  <cp:contentStatus>Godkjent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us">
    <vt:lpwstr>1.2</vt:lpwstr>
  </property>
  <property fmtid="{D5CDD505-2E9C-101B-9397-08002B2CF9AE}" pid="3" name="Dokumentnummer">
    <vt:lpwstr>100990</vt:lpwstr>
  </property>
  <property fmtid="{D5CDD505-2E9C-101B-9397-08002B2CF9AE}" pid="4" name="Sluttdato">
    <vt:lpwstr>22.11.2010</vt:lpwstr>
  </property>
  <property fmtid="{D5CDD505-2E9C-101B-9397-08002B2CF9AE}" pid="5" name="Registreringsdato">
    <vt:lpwstr>17.11.2010</vt:lpwstr>
  </property>
</Properties>
</file>